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9"/>
  </p:notesMasterIdLst>
  <p:sldIdLst>
    <p:sldId id="256" r:id="rId2"/>
    <p:sldId id="278" r:id="rId3"/>
    <p:sldId id="272" r:id="rId4"/>
    <p:sldId id="316" r:id="rId5"/>
    <p:sldId id="304" r:id="rId6"/>
    <p:sldId id="258" r:id="rId7"/>
    <p:sldId id="263" r:id="rId8"/>
    <p:sldId id="268" r:id="rId9"/>
    <p:sldId id="261" r:id="rId10"/>
    <p:sldId id="314" r:id="rId11"/>
    <p:sldId id="285" r:id="rId12"/>
    <p:sldId id="269" r:id="rId13"/>
    <p:sldId id="264" r:id="rId14"/>
    <p:sldId id="313" r:id="rId15"/>
    <p:sldId id="315" r:id="rId16"/>
    <p:sldId id="267" r:id="rId17"/>
    <p:sldId id="266" r:id="rId18"/>
  </p:sldIdLst>
  <p:sldSz cx="9144000" cy="5143500" type="screen16x9"/>
  <p:notesSz cx="6858000" cy="9144000"/>
  <p:embeddedFontLst>
    <p:embeddedFont>
      <p:font typeface="Nanum Gothic" panose="020D0604000000000000" pitchFamily="34" charset="-127"/>
      <p:regular r:id="rId20"/>
      <p:bold r:id="rId21"/>
    </p:embeddedFont>
    <p:embeddedFont>
      <p:font typeface="Cambria Math" panose="02040503050406030204" pitchFamily="18" charset="0"/>
      <p:regular r:id="rId22"/>
    </p:embeddedFont>
    <p:embeddedFont>
      <p:font typeface="Chelsea Market" panose="02000000000000000000" pitchFamily="2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67BEC"/>
    <a:srgbClr val="FFF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714A3A-42F3-439B-9E20-EA7B4EA490B8}">
  <a:tblStyle styleId="{4B714A3A-42F3-439B-9E20-EA7B4EA490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60"/>
    <p:restoredTop sz="94648"/>
  </p:normalViewPr>
  <p:slideViewPr>
    <p:cSldViewPr snapToGrid="0" snapToObjects="1">
      <p:cViewPr>
        <p:scale>
          <a:sx n="100" d="100"/>
          <a:sy n="100" d="100"/>
        </p:scale>
        <p:origin x="328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gc88cf44919_0_2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7" name="Google Shape;4087;gc88cf44919_0_2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6" name="Google Shape;5016;gc8cef71214_0_5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7" name="Google Shape;5017;gc8cef71214_0_5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153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4" name="Google Shape;4604;gc8cef71214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5" name="Google Shape;4605;gc8cef71214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508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5" name="Google Shape;4295;gc88cf44919_0_4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6" name="Google Shape;4296;gc88cf44919_0_4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981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5" name="Google Shape;4295;gc88cf44919_0_4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6" name="Google Shape;4296;gc88cf44919_0_4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1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5" name="Google Shape;4295;gc88cf44919_0_4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6" name="Google Shape;4296;gc88cf44919_0_4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876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gc8cef7121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2" name="Google Shape;4322;gc8cef7121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081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5" name="Google Shape;4315;gc88cf44919_0_4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6" name="Google Shape;4316;gc88cf44919_0_4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0" name="Google Shape;4830;gc8cef71214_0_5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1" name="Google Shape;4831;gc8cef71214_0_5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3" name="Google Shape;4673;gc8cef71214_0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4" name="Google Shape;4674;gc8cef71214_0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gc88cf44919_0_1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1" name="Google Shape;4121;gc88cf44919_0_1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486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Google Shape;4109;gc88cf44919_0_1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0" name="Google Shape;4110;gc88cf44919_0_1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gc88cf44919_0_3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1" name="Google Shape;4251;gc88cf44919_0_3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gc88cf44919_0_4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3" name="Google Shape;4343;gc88cf44919_0_4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199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gc88cf44919_0_2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7" name="Google Shape;4157;gc88cf44919_0_2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gc88cf44919_0_2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7" name="Google Shape;4157;gc88cf44919_0_2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750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10" name="Google Shape;10;p2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12" name="Google Shape;12;p2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15" name="Google Shape;15;p2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27;p2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4222875" y="138025"/>
            <a:ext cx="4921125" cy="4997000"/>
            <a:chOff x="4222875" y="138025"/>
            <a:chExt cx="4921125" cy="4997000"/>
          </a:xfrm>
        </p:grpSpPr>
        <p:sp>
          <p:nvSpPr>
            <p:cNvPr id="34" name="Google Shape;34;p2"/>
            <p:cNvSpPr/>
            <p:nvPr/>
          </p:nvSpPr>
          <p:spPr>
            <a:xfrm>
              <a:off x="7998225" y="3850975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613938" y="3382438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963363" y="4084413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759650" y="4456025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407200" y="46153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264200" y="3361400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53775" y="287083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41;p2"/>
            <p:cNvGrpSpPr/>
            <p:nvPr/>
          </p:nvGrpSpPr>
          <p:grpSpPr>
            <a:xfrm>
              <a:off x="6743600" y="2287988"/>
              <a:ext cx="76300" cy="134575"/>
              <a:chOff x="8292650" y="153875"/>
              <a:chExt cx="76300" cy="134575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45;p2"/>
            <p:cNvGrpSpPr/>
            <p:nvPr/>
          </p:nvGrpSpPr>
          <p:grpSpPr>
            <a:xfrm>
              <a:off x="7207038" y="3161825"/>
              <a:ext cx="27650" cy="21975"/>
              <a:chOff x="8820375" y="1023600"/>
              <a:chExt cx="27650" cy="21975"/>
            </a:xfrm>
          </p:grpSpPr>
          <p:sp>
            <p:nvSpPr>
              <p:cNvPr id="46" name="Google Shape;46;p2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51;p2"/>
            <p:cNvGrpSpPr/>
            <p:nvPr/>
          </p:nvGrpSpPr>
          <p:grpSpPr>
            <a:xfrm>
              <a:off x="9028050" y="4563000"/>
              <a:ext cx="115950" cy="86125"/>
              <a:chOff x="8839525" y="1569650"/>
              <a:chExt cx="115950" cy="86125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2"/>
            <p:cNvGrpSpPr/>
            <p:nvPr/>
          </p:nvGrpSpPr>
          <p:grpSpPr>
            <a:xfrm>
              <a:off x="8823588" y="1136675"/>
              <a:ext cx="55825" cy="44400"/>
              <a:chOff x="8347600" y="1441475"/>
              <a:chExt cx="55825" cy="44400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" name="Google Shape;58;p2"/>
            <p:cNvSpPr/>
            <p:nvPr/>
          </p:nvSpPr>
          <p:spPr>
            <a:xfrm>
              <a:off x="8552075" y="414023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550175" y="4139413"/>
              <a:ext cx="550" cy="1125"/>
            </a:xfrm>
            <a:custGeom>
              <a:avLst/>
              <a:gdLst/>
              <a:ahLst/>
              <a:cxnLst/>
              <a:rect l="l" t="t" r="r" b="b"/>
              <a:pathLst>
                <a:path w="22" h="45" extrusionOk="0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60;p2"/>
            <p:cNvGrpSpPr/>
            <p:nvPr/>
          </p:nvGrpSpPr>
          <p:grpSpPr>
            <a:xfrm>
              <a:off x="8512150" y="4124863"/>
              <a:ext cx="48150" cy="36350"/>
              <a:chOff x="8512150" y="4124863"/>
              <a:chExt cx="48150" cy="3635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8945800" y="315400"/>
              <a:ext cx="80675" cy="73725"/>
              <a:chOff x="7502975" y="324575"/>
              <a:chExt cx="80675" cy="73725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6657338" y="1471625"/>
              <a:ext cx="162450" cy="154525"/>
              <a:chOff x="8676550" y="247000"/>
              <a:chExt cx="162450" cy="154525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2"/>
            <p:cNvGrpSpPr/>
            <p:nvPr/>
          </p:nvGrpSpPr>
          <p:grpSpPr>
            <a:xfrm>
              <a:off x="8978638" y="917925"/>
              <a:ext cx="71100" cy="74200"/>
              <a:chOff x="8502650" y="1222725"/>
              <a:chExt cx="71100" cy="74200"/>
            </a:xfrm>
          </p:grpSpPr>
          <p:sp>
            <p:nvSpPr>
              <p:cNvPr id="77" name="Google Shape;77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2"/>
            <p:cNvGrpSpPr/>
            <p:nvPr/>
          </p:nvGrpSpPr>
          <p:grpSpPr>
            <a:xfrm>
              <a:off x="8264200" y="271975"/>
              <a:ext cx="157250" cy="160550"/>
              <a:chOff x="7568050" y="747400"/>
              <a:chExt cx="157250" cy="160550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8921813" y="2846500"/>
              <a:ext cx="119250" cy="106125"/>
              <a:chOff x="8527250" y="1363000"/>
              <a:chExt cx="119250" cy="106125"/>
            </a:xfrm>
          </p:grpSpPr>
          <p:sp>
            <p:nvSpPr>
              <p:cNvPr id="87" name="Google Shape;87;p2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44" extrusionOk="0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245" extrusionOk="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3032" extrusionOk="0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2"/>
            <p:cNvGrpSpPr/>
            <p:nvPr/>
          </p:nvGrpSpPr>
          <p:grpSpPr>
            <a:xfrm>
              <a:off x="8444875" y="1117563"/>
              <a:ext cx="32825" cy="22950"/>
              <a:chOff x="8097425" y="1383825"/>
              <a:chExt cx="32825" cy="22950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2"/>
            <p:cNvSpPr/>
            <p:nvPr/>
          </p:nvSpPr>
          <p:spPr>
            <a:xfrm>
              <a:off x="7386338" y="333922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915538" y="2188700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284888" y="2138975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691238" y="699863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370288" y="30167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783913" y="1564675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884988" y="2557475"/>
              <a:ext cx="35675" cy="28525"/>
            </a:xfrm>
            <a:custGeom>
              <a:avLst/>
              <a:gdLst/>
              <a:ahLst/>
              <a:cxnLst/>
              <a:rect l="l" t="t" r="r" b="b"/>
              <a:pathLst>
                <a:path w="1427" h="1141" extrusionOk="0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141163" y="3381975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596063" y="141940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657350" y="1086388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889925" y="61421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046050" y="1993400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" name="Google Shape;108;p2"/>
            <p:cNvGrpSpPr/>
            <p:nvPr/>
          </p:nvGrpSpPr>
          <p:grpSpPr>
            <a:xfrm>
              <a:off x="4222875" y="5029425"/>
              <a:ext cx="28475" cy="22300"/>
              <a:chOff x="117600" y="5032275"/>
              <a:chExt cx="28475" cy="22300"/>
            </a:xfrm>
          </p:grpSpPr>
          <p:sp>
            <p:nvSpPr>
              <p:cNvPr id="109" name="Google Shape;109;p2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" name="Google Shape;113;p2"/>
            <p:cNvSpPr/>
            <p:nvPr/>
          </p:nvSpPr>
          <p:spPr>
            <a:xfrm>
              <a:off x="7361075" y="24972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346375" y="48023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352650" y="4792463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327225" y="4767238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345825" y="4800663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354300" y="478016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334075" y="4775313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7883263" y="4788488"/>
              <a:ext cx="146025" cy="127275"/>
              <a:chOff x="4316575" y="4989963"/>
              <a:chExt cx="146025" cy="127275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7932213" y="4336888"/>
              <a:ext cx="48150" cy="57350"/>
              <a:chOff x="4803550" y="4379313"/>
              <a:chExt cx="48150" cy="57350"/>
            </a:xfrm>
          </p:grpSpPr>
          <p:sp>
            <p:nvSpPr>
              <p:cNvPr id="126" name="Google Shape;126;p2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2"/>
            <p:cNvGrpSpPr/>
            <p:nvPr/>
          </p:nvGrpSpPr>
          <p:grpSpPr>
            <a:xfrm>
              <a:off x="8764175" y="4911563"/>
              <a:ext cx="71950" cy="81225"/>
              <a:chOff x="8764175" y="4911563"/>
              <a:chExt cx="71950" cy="81225"/>
            </a:xfrm>
          </p:grpSpPr>
          <p:sp>
            <p:nvSpPr>
              <p:cNvPr id="131" name="Google Shape;131;p2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2"/>
            <p:cNvGrpSpPr/>
            <p:nvPr/>
          </p:nvGrpSpPr>
          <p:grpSpPr>
            <a:xfrm>
              <a:off x="7060675" y="2804038"/>
              <a:ext cx="61825" cy="42450"/>
              <a:chOff x="4695825" y="4574513"/>
              <a:chExt cx="61825" cy="42450"/>
            </a:xfrm>
          </p:grpSpPr>
          <p:sp>
            <p:nvSpPr>
              <p:cNvPr id="137" name="Google Shape;137;p2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" name="Google Shape;142;p2"/>
            <p:cNvSpPr/>
            <p:nvPr/>
          </p:nvSpPr>
          <p:spPr>
            <a:xfrm>
              <a:off x="6774638" y="3279338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531750" y="481501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529175" y="49791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8207775" y="6601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 flipH="1">
              <a:off x="8663675" y="9101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 flipH="1">
              <a:off x="8553150" y="37636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flipH="1">
              <a:off x="8575675" y="5405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flipH="1">
              <a:off x="9027025" y="13802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9021775" y="1660638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" name="Google Shape;151;p2"/>
            <p:cNvGrpSpPr/>
            <p:nvPr/>
          </p:nvGrpSpPr>
          <p:grpSpPr>
            <a:xfrm>
              <a:off x="5502500" y="5038525"/>
              <a:ext cx="29275" cy="35825"/>
              <a:chOff x="7298175" y="170300"/>
              <a:chExt cx="29275" cy="35825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26" extrusionOk="0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33" extrusionOk="0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39" extrusionOk="0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" name="Google Shape;156;p2"/>
            <p:cNvSpPr/>
            <p:nvPr/>
          </p:nvSpPr>
          <p:spPr>
            <a:xfrm flipH="1">
              <a:off x="5028375" y="5094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flipH="1">
              <a:off x="5006225" y="5092600"/>
              <a:ext cx="30125" cy="21825"/>
            </a:xfrm>
            <a:custGeom>
              <a:avLst/>
              <a:gdLst/>
              <a:ahLst/>
              <a:cxnLst/>
              <a:rect l="l" t="t" r="r" b="b"/>
              <a:pathLst>
                <a:path w="1205" h="873" extrusionOk="0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flipH="1">
              <a:off x="5020175" y="5095900"/>
              <a:ext cx="10150" cy="15525"/>
            </a:xfrm>
            <a:custGeom>
              <a:avLst/>
              <a:gdLst/>
              <a:ahLst/>
              <a:cxnLst/>
              <a:rect l="l" t="t" r="r" b="b"/>
              <a:pathLst>
                <a:path w="406" h="621" extrusionOk="0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" name="Google Shape;159;p2"/>
            <p:cNvGrpSpPr/>
            <p:nvPr/>
          </p:nvGrpSpPr>
          <p:grpSpPr>
            <a:xfrm>
              <a:off x="5323975" y="4909400"/>
              <a:ext cx="40750" cy="29850"/>
              <a:chOff x="923425" y="4869400"/>
              <a:chExt cx="40750" cy="29850"/>
            </a:xfrm>
          </p:grpSpPr>
          <p:sp>
            <p:nvSpPr>
              <p:cNvPr id="160" name="Google Shape;160;p2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194" extrusionOk="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843" extrusionOk="0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"/>
            <p:cNvSpPr/>
            <p:nvPr/>
          </p:nvSpPr>
          <p:spPr>
            <a:xfrm flipH="1">
              <a:off x="4739650" y="4561600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" name="Google Shape;164;p2"/>
            <p:cNvGrpSpPr/>
            <p:nvPr/>
          </p:nvGrpSpPr>
          <p:grpSpPr>
            <a:xfrm>
              <a:off x="4769075" y="4400000"/>
              <a:ext cx="203475" cy="175550"/>
              <a:chOff x="292325" y="4360000"/>
              <a:chExt cx="203475" cy="175550"/>
            </a:xfrm>
          </p:grpSpPr>
          <p:sp>
            <p:nvSpPr>
              <p:cNvPr id="165" name="Google Shape;165;p2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2"/>
            <p:cNvGrpSpPr/>
            <p:nvPr/>
          </p:nvGrpSpPr>
          <p:grpSpPr>
            <a:xfrm>
              <a:off x="5046425" y="4914950"/>
              <a:ext cx="89175" cy="75225"/>
              <a:chOff x="645875" y="4874950"/>
              <a:chExt cx="89175" cy="75225"/>
            </a:xfrm>
          </p:grpSpPr>
          <p:sp>
            <p:nvSpPr>
              <p:cNvPr id="170" name="Google Shape;170;p2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" extrusionOk="0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3009" extrusionOk="0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51" extrusionOk="0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843" extrusionOk="0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32" extrusionOk="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2"/>
            <p:cNvGrpSpPr/>
            <p:nvPr/>
          </p:nvGrpSpPr>
          <p:grpSpPr>
            <a:xfrm>
              <a:off x="5572525" y="3914200"/>
              <a:ext cx="39675" cy="33500"/>
              <a:chOff x="1171975" y="3874200"/>
              <a:chExt cx="39675" cy="33500"/>
            </a:xfrm>
          </p:grpSpPr>
          <p:sp>
            <p:nvSpPr>
              <p:cNvPr id="176" name="Google Shape;176;p2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" name="Google Shape;181;p2"/>
            <p:cNvGrpSpPr/>
            <p:nvPr/>
          </p:nvGrpSpPr>
          <p:grpSpPr>
            <a:xfrm>
              <a:off x="4490000" y="4286250"/>
              <a:ext cx="45400" cy="34425"/>
              <a:chOff x="89450" y="4246250"/>
              <a:chExt cx="45400" cy="34425"/>
            </a:xfrm>
          </p:grpSpPr>
          <p:sp>
            <p:nvSpPr>
              <p:cNvPr id="182" name="Google Shape;182;p2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" name="Google Shape;185;p2"/>
            <p:cNvGrpSpPr/>
            <p:nvPr/>
          </p:nvGrpSpPr>
          <p:grpSpPr>
            <a:xfrm>
              <a:off x="4594725" y="4517025"/>
              <a:ext cx="47875" cy="30925"/>
              <a:chOff x="194175" y="4477025"/>
              <a:chExt cx="47875" cy="30925"/>
            </a:xfrm>
          </p:grpSpPr>
          <p:sp>
            <p:nvSpPr>
              <p:cNvPr id="186" name="Google Shape;186;p2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2"/>
            <p:cNvGrpSpPr/>
            <p:nvPr/>
          </p:nvGrpSpPr>
          <p:grpSpPr>
            <a:xfrm>
              <a:off x="5072950" y="4557950"/>
              <a:ext cx="44325" cy="58425"/>
              <a:chOff x="672400" y="4517950"/>
              <a:chExt cx="44325" cy="58425"/>
            </a:xfrm>
          </p:grpSpPr>
          <p:sp>
            <p:nvSpPr>
              <p:cNvPr id="193" name="Google Shape;193;p2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199;p2"/>
            <p:cNvGrpSpPr/>
            <p:nvPr/>
          </p:nvGrpSpPr>
          <p:grpSpPr>
            <a:xfrm>
              <a:off x="4719675" y="4659225"/>
              <a:ext cx="78775" cy="92925"/>
              <a:chOff x="319125" y="4619225"/>
              <a:chExt cx="78775" cy="92925"/>
            </a:xfrm>
          </p:grpSpPr>
          <p:sp>
            <p:nvSpPr>
              <p:cNvPr id="200" name="Google Shape;200;p2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" name="Google Shape;204;p2"/>
            <p:cNvGrpSpPr/>
            <p:nvPr/>
          </p:nvGrpSpPr>
          <p:grpSpPr>
            <a:xfrm>
              <a:off x="4728425" y="5078950"/>
              <a:ext cx="56075" cy="56075"/>
              <a:chOff x="327875" y="5038950"/>
              <a:chExt cx="56075" cy="56075"/>
            </a:xfrm>
          </p:grpSpPr>
          <p:sp>
            <p:nvSpPr>
              <p:cNvPr id="205" name="Google Shape;205;p2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2"/>
            <p:cNvGrpSpPr/>
            <p:nvPr/>
          </p:nvGrpSpPr>
          <p:grpSpPr>
            <a:xfrm>
              <a:off x="4834250" y="4810875"/>
              <a:ext cx="54700" cy="76575"/>
              <a:chOff x="433700" y="4770875"/>
              <a:chExt cx="54700" cy="76575"/>
            </a:xfrm>
          </p:grpSpPr>
          <p:sp>
            <p:nvSpPr>
              <p:cNvPr id="211" name="Google Shape;211;p2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4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063" extrusionOk="0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66" h="197" extrusionOk="0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259" extrusionOk="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636" extrusionOk="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6" name="Google Shape;216;p2"/>
            <p:cNvSpPr/>
            <p:nvPr/>
          </p:nvSpPr>
          <p:spPr>
            <a:xfrm flipH="1">
              <a:off x="5228600" y="5046525"/>
              <a:ext cx="24525" cy="17075"/>
            </a:xfrm>
            <a:custGeom>
              <a:avLst/>
              <a:gdLst/>
              <a:ahLst/>
              <a:cxnLst/>
              <a:rect l="l" t="t" r="r" b="b"/>
              <a:pathLst>
                <a:path w="981" h="683" extrusionOk="0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 flipH="1">
              <a:off x="5123000" y="4818425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 flipH="1">
              <a:off x="5331325" y="418615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 flipH="1">
              <a:off x="5397575" y="3902100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 flipH="1">
              <a:off x="5901250" y="38334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 flipH="1">
              <a:off x="5049975" y="4301375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 flipH="1">
              <a:off x="4542500" y="475642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" name="Google Shape;223;p2"/>
            <p:cNvGrpSpPr/>
            <p:nvPr/>
          </p:nvGrpSpPr>
          <p:grpSpPr>
            <a:xfrm>
              <a:off x="5500300" y="4469938"/>
              <a:ext cx="33675" cy="35675"/>
              <a:chOff x="4304250" y="4768863"/>
              <a:chExt cx="33675" cy="35675"/>
            </a:xfrm>
          </p:grpSpPr>
          <p:sp>
            <p:nvSpPr>
              <p:cNvPr id="224" name="Google Shape;224;p2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" name="Google Shape;227;p2"/>
            <p:cNvGrpSpPr/>
            <p:nvPr/>
          </p:nvGrpSpPr>
          <p:grpSpPr>
            <a:xfrm>
              <a:off x="5829875" y="4084163"/>
              <a:ext cx="123900" cy="117750"/>
              <a:chOff x="4877375" y="4089763"/>
              <a:chExt cx="123900" cy="117750"/>
            </a:xfrm>
          </p:grpSpPr>
          <p:sp>
            <p:nvSpPr>
              <p:cNvPr id="228" name="Google Shape;228;p2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" name="Google Shape;233;p2"/>
            <p:cNvSpPr/>
            <p:nvPr/>
          </p:nvSpPr>
          <p:spPr>
            <a:xfrm>
              <a:off x="5572525" y="473138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2"/>
            <p:cNvGrpSpPr/>
            <p:nvPr/>
          </p:nvGrpSpPr>
          <p:grpSpPr>
            <a:xfrm>
              <a:off x="8695963" y="2344700"/>
              <a:ext cx="42425" cy="60175"/>
              <a:chOff x="8695963" y="2344700"/>
              <a:chExt cx="42425" cy="60175"/>
            </a:xfrm>
          </p:grpSpPr>
          <p:sp>
            <p:nvSpPr>
              <p:cNvPr id="235" name="Google Shape;235;p2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7" name="Google Shape;237;p2"/>
          <p:cNvSpPr txBox="1">
            <a:spLocks noGrp="1"/>
          </p:cNvSpPr>
          <p:nvPr>
            <p:ph type="ctrTitle"/>
          </p:nvPr>
        </p:nvSpPr>
        <p:spPr>
          <a:xfrm>
            <a:off x="720000" y="923850"/>
            <a:ext cx="5109900" cy="23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2"/>
          <p:cNvSpPr txBox="1">
            <a:spLocks noGrp="1"/>
          </p:cNvSpPr>
          <p:nvPr>
            <p:ph type="subTitle" idx="1"/>
          </p:nvPr>
        </p:nvSpPr>
        <p:spPr>
          <a:xfrm>
            <a:off x="720000" y="3307575"/>
            <a:ext cx="33186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9" name="Google Shape;239;p2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spTree>
      <p:nvGrpSpPr>
        <p:cNvPr id="1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9" name="Google Shape;3869;p27"/>
          <p:cNvGrpSpPr/>
          <p:nvPr/>
        </p:nvGrpSpPr>
        <p:grpSpPr>
          <a:xfrm>
            <a:off x="6379600" y="3553675"/>
            <a:ext cx="3113463" cy="1537975"/>
            <a:chOff x="6379600" y="3553675"/>
            <a:chExt cx="3113463" cy="1537975"/>
          </a:xfrm>
        </p:grpSpPr>
        <p:sp>
          <p:nvSpPr>
            <p:cNvPr id="3870" name="Google Shape;3870;p27"/>
            <p:cNvSpPr/>
            <p:nvPr/>
          </p:nvSpPr>
          <p:spPr>
            <a:xfrm rot="10800000">
              <a:off x="6379600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7"/>
            <p:cNvSpPr/>
            <p:nvPr/>
          </p:nvSpPr>
          <p:spPr>
            <a:xfrm rot="10800000">
              <a:off x="7016275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2" name="Google Shape;3872;p27"/>
            <p:cNvGrpSpPr/>
            <p:nvPr/>
          </p:nvGrpSpPr>
          <p:grpSpPr>
            <a:xfrm flipH="1">
              <a:off x="6898250" y="3836263"/>
              <a:ext cx="2594813" cy="1255388"/>
              <a:chOff x="4376088" y="3836263"/>
              <a:chExt cx="2594813" cy="1255388"/>
            </a:xfrm>
          </p:grpSpPr>
          <p:sp>
            <p:nvSpPr>
              <p:cNvPr id="3873" name="Google Shape;3873;p27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27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27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27"/>
              <p:cNvSpPr/>
              <p:nvPr/>
            </p:nvSpPr>
            <p:spPr>
              <a:xfrm rot="10800000" flipH="1">
                <a:off x="6665800" y="465480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77" name="Google Shape;3877;p27"/>
              <p:cNvGrpSpPr/>
              <p:nvPr/>
            </p:nvGrpSpPr>
            <p:grpSpPr>
              <a:xfrm rot="10800000" flipH="1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3878" name="Google Shape;3878;p27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27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27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27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82" name="Google Shape;3882;p27"/>
              <p:cNvGrpSpPr/>
              <p:nvPr/>
            </p:nvGrpSpPr>
            <p:grpSpPr>
              <a:xfrm rot="10800000" flipH="1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3883" name="Google Shape;3883;p27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27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27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27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87" name="Google Shape;3887;p27"/>
              <p:cNvSpPr/>
              <p:nvPr/>
            </p:nvSpPr>
            <p:spPr>
              <a:xfrm rot="10800000" flipH="1">
                <a:off x="6535638" y="4886738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27"/>
              <p:cNvSpPr/>
              <p:nvPr/>
            </p:nvSpPr>
            <p:spPr>
              <a:xfrm rot="10800000" flipH="1">
                <a:off x="6505088" y="4511963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27"/>
              <p:cNvSpPr/>
              <p:nvPr/>
            </p:nvSpPr>
            <p:spPr>
              <a:xfrm rot="10800000" flipH="1">
                <a:off x="6604975" y="4506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27"/>
              <p:cNvSpPr/>
              <p:nvPr/>
            </p:nvSpPr>
            <p:spPr>
              <a:xfrm rot="10800000" flipH="1">
                <a:off x="6611250" y="451376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27"/>
              <p:cNvSpPr/>
              <p:nvPr/>
            </p:nvSpPr>
            <p:spPr>
              <a:xfrm rot="10800000" flipH="1">
                <a:off x="6585825" y="449843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27"/>
              <p:cNvSpPr/>
              <p:nvPr/>
            </p:nvSpPr>
            <p:spPr>
              <a:xfrm rot="10800000" flipH="1">
                <a:off x="6604425" y="450718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27"/>
              <p:cNvSpPr/>
              <p:nvPr/>
            </p:nvSpPr>
            <p:spPr>
              <a:xfrm rot="10800000" flipH="1">
                <a:off x="6612900" y="452468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27"/>
              <p:cNvSpPr/>
              <p:nvPr/>
            </p:nvSpPr>
            <p:spPr>
              <a:xfrm rot="10800000" flipH="1">
                <a:off x="6592675" y="450446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5" name="Google Shape;3895;p27"/>
              <p:cNvGrpSpPr/>
              <p:nvPr/>
            </p:nvGrpSpPr>
            <p:grpSpPr>
              <a:xfrm rot="10800000" flipH="1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3896" name="Google Shape;3896;p27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27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27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27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27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01" name="Google Shape;3901;p27"/>
              <p:cNvGrpSpPr/>
              <p:nvPr/>
            </p:nvGrpSpPr>
            <p:grpSpPr>
              <a:xfrm rot="10800000" flipH="1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3902" name="Google Shape;3902;p27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27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27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27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27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07" name="Google Shape;3907;p27"/>
              <p:cNvSpPr/>
              <p:nvPr/>
            </p:nvSpPr>
            <p:spPr>
              <a:xfrm rot="10800000" flipH="1">
                <a:off x="6790350" y="446496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7"/>
              <p:cNvSpPr/>
              <p:nvPr/>
            </p:nvSpPr>
            <p:spPr>
              <a:xfrm rot="10800000" flipH="1">
                <a:off x="6787775" y="43163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09" name="Google Shape;3909;p27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3910" name="Google Shape;3910;p27"/>
                <p:cNvSpPr/>
                <p:nvPr/>
              </p:nvSpPr>
              <p:spPr>
                <a:xfrm rot="10800000" flipH="1">
                  <a:off x="10414413" y="4770013"/>
                  <a:ext cx="93275" cy="1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1" h="4041" extrusionOk="0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911" name="Google Shape;3911;p27"/>
                <p:cNvGrpSpPr/>
                <p:nvPr/>
              </p:nvGrpSpPr>
              <p:grpSpPr>
                <a:xfrm rot="10800000" flipH="1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3912" name="Google Shape;3912;p27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614" extrusionOk="0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3" name="Google Shape;3913;p27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" extrusionOk="0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4" name="Google Shape;3914;p27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6" h="879" extrusionOk="0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5" name="Google Shape;3915;p27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220" extrusionOk="0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6" name="Google Shape;3916;p27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" h="198" extrusionOk="0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17" name="Google Shape;3917;p27"/>
                <p:cNvGrpSpPr/>
                <p:nvPr/>
              </p:nvGrpSpPr>
              <p:grpSpPr>
                <a:xfrm rot="10800000" flipH="1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3918" name="Google Shape;3918;p27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9" name="Google Shape;3919;p27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3" h="1776" extrusionOk="0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0" name="Google Shape;3920;p27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" h="1263" extrusionOk="0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21" name="Google Shape;3921;p27"/>
                <p:cNvGrpSpPr/>
                <p:nvPr/>
              </p:nvGrpSpPr>
              <p:grpSpPr>
                <a:xfrm rot="10800000" flipH="1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3922" name="Google Shape;3922;p27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3" name="Google Shape;3923;p27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264" extrusionOk="0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4" name="Google Shape;3924;p27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5" name="Google Shape;3925;p27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7" h="2949" extrusionOk="0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6" name="Google Shape;3926;p27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241" extrusionOk="0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27" name="Google Shape;3927;p27"/>
                <p:cNvGrpSpPr/>
                <p:nvPr/>
              </p:nvGrpSpPr>
              <p:grpSpPr>
                <a:xfrm rot="10800000" flipH="1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928" name="Google Shape;3928;p27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9" name="Google Shape;3929;p27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4" h="2968" extrusionOk="0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0" name="Google Shape;3930;p27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1415" extrusionOk="0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1" name="Google Shape;3931;p27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767" extrusionOk="0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32" name="Google Shape;3932;p27"/>
                <p:cNvGrpSpPr/>
                <p:nvPr/>
              </p:nvGrpSpPr>
              <p:grpSpPr>
                <a:xfrm rot="10800000" flipH="1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933" name="Google Shape;3933;p27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23" extrusionOk="0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4" name="Google Shape;3934;p27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0" h="6422" extrusionOk="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5" name="Google Shape;3935;p27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" h="3210" extrusionOk="0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6" name="Google Shape;3936;p27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" h="3904" extrusionOk="0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37" name="Google Shape;3937;p27"/>
                <p:cNvGrpSpPr/>
                <p:nvPr/>
              </p:nvGrpSpPr>
              <p:grpSpPr>
                <a:xfrm rot="10800000" flipH="1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938" name="Google Shape;3938;p27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9" name="Google Shape;3939;p27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918" extrusionOk="0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0" name="Google Shape;3940;p27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09" extrusionOk="0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1" name="Google Shape;3941;p27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657" extrusionOk="0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942" name="Google Shape;3942;p27"/>
                <p:cNvSpPr/>
                <p:nvPr/>
              </p:nvSpPr>
              <p:spPr>
                <a:xfrm rot="10800000" flipH="1">
                  <a:off x="10186813" y="4891775"/>
                  <a:ext cx="27175" cy="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899" extrusionOk="0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27"/>
                <p:cNvSpPr/>
                <p:nvPr/>
              </p:nvSpPr>
              <p:spPr>
                <a:xfrm rot="10800000" flipH="1">
                  <a:off x="11066438" y="4536813"/>
                  <a:ext cx="51900" cy="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1794" extrusionOk="0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27"/>
                <p:cNvSpPr/>
                <p:nvPr/>
              </p:nvSpPr>
              <p:spPr>
                <a:xfrm rot="10800000" flipH="1">
                  <a:off x="9561163" y="4974500"/>
                  <a:ext cx="448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1347" extrusionOk="0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27"/>
                <p:cNvSpPr/>
                <p:nvPr/>
              </p:nvSpPr>
              <p:spPr>
                <a:xfrm rot="10800000" flipH="1">
                  <a:off x="9941638" y="4815450"/>
                  <a:ext cx="72200" cy="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2242" extrusionOk="0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27"/>
                <p:cNvSpPr/>
                <p:nvPr/>
              </p:nvSpPr>
              <p:spPr>
                <a:xfrm rot="10800000" flipH="1">
                  <a:off x="11123663" y="3957425"/>
                  <a:ext cx="67600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284" extrusionOk="0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27"/>
                <p:cNvSpPr/>
                <p:nvPr/>
              </p:nvSpPr>
              <p:spPr>
                <a:xfrm rot="10800000" flipH="1">
                  <a:off x="11265125" y="4609863"/>
                  <a:ext cx="34750" cy="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298" extrusionOk="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27"/>
                <p:cNvSpPr/>
                <p:nvPr/>
              </p:nvSpPr>
              <p:spPr>
                <a:xfrm rot="10800000" flipH="1">
                  <a:off x="10582975" y="4497050"/>
                  <a:ext cx="114325" cy="1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4975" extrusionOk="0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27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532" extrusionOk="0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27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1138" extrusionOk="0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27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515" extrusionOk="0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27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853" extrusionOk="0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53" name="Google Shape;3953;p27"/>
              <p:cNvGrpSpPr/>
              <p:nvPr/>
            </p:nvGrpSpPr>
            <p:grpSpPr>
              <a:xfrm rot="10800000" flipH="1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954" name="Google Shape;3954;p27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27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956" name="Google Shape;3956;p27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_1"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8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9" name="Google Shape;3959;p28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3960" name="Google Shape;3960;p28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3961" name="Google Shape;3961;p2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2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2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4" name="Google Shape;3964;p28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3965" name="Google Shape;3965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8" name="Google Shape;3968;p28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3969" name="Google Shape;3969;p2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2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2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2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2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74" name="Google Shape;3974;p28"/>
            <p:cNvSpPr/>
            <p:nvPr/>
          </p:nvSpPr>
          <p:spPr>
            <a:xfrm flipH="1">
              <a:off x="7744550" y="120398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8"/>
            <p:cNvSpPr/>
            <p:nvPr/>
          </p:nvSpPr>
          <p:spPr>
            <a:xfrm flipH="1">
              <a:off x="8089213" y="937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6" name="Google Shape;3976;p28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3977" name="Google Shape;3977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1" name="Google Shape;3981;p28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3982" name="Google Shape;3982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6" name="Google Shape;3986;p28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3987" name="Google Shape;3987;p2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2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1" name="Google Shape;3991;p28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3992" name="Google Shape;3992;p2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2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2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2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6" name="Google Shape;3996;p28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3997" name="Google Shape;3997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9" name="Google Shape;3999;p28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4000" name="Google Shape;4000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04" name="Google Shape;4004;p28"/>
            <p:cNvSpPr/>
            <p:nvPr/>
          </p:nvSpPr>
          <p:spPr>
            <a:xfrm flipH="1">
              <a:off x="7362663" y="77486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8"/>
            <p:cNvSpPr/>
            <p:nvPr/>
          </p:nvSpPr>
          <p:spPr>
            <a:xfrm flipH="1">
              <a:off x="8776375" y="5913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8"/>
            <p:cNvSpPr/>
            <p:nvPr/>
          </p:nvSpPr>
          <p:spPr>
            <a:xfrm flipH="1">
              <a:off x="8053825" y="8499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8"/>
            <p:cNvSpPr/>
            <p:nvPr/>
          </p:nvSpPr>
          <p:spPr>
            <a:xfrm flipH="1">
              <a:off x="8309125" y="13037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8"/>
            <p:cNvSpPr/>
            <p:nvPr/>
          </p:nvSpPr>
          <p:spPr>
            <a:xfrm flipH="1">
              <a:off x="8703450" y="115847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8"/>
            <p:cNvSpPr/>
            <p:nvPr/>
          </p:nvSpPr>
          <p:spPr>
            <a:xfrm flipH="1">
              <a:off x="8594838" y="5056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8"/>
            <p:cNvSpPr/>
            <p:nvPr/>
          </p:nvSpPr>
          <p:spPr>
            <a:xfrm flipH="1">
              <a:off x="7534800" y="629288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8"/>
            <p:cNvSpPr/>
            <p:nvPr/>
          </p:nvSpPr>
          <p:spPr>
            <a:xfrm flipH="1">
              <a:off x="8188038" y="28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8"/>
            <p:cNvSpPr/>
            <p:nvPr/>
          </p:nvSpPr>
          <p:spPr>
            <a:xfrm flipH="1">
              <a:off x="8180388" y="27083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8"/>
            <p:cNvSpPr/>
            <p:nvPr/>
          </p:nvSpPr>
          <p:spPr>
            <a:xfrm flipH="1">
              <a:off x="7869388" y="5923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8"/>
            <p:cNvSpPr/>
            <p:nvPr/>
          </p:nvSpPr>
          <p:spPr>
            <a:xfrm flipH="1">
              <a:off x="8187488" y="203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8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8"/>
            <p:cNvSpPr/>
            <p:nvPr/>
          </p:nvSpPr>
          <p:spPr>
            <a:xfrm>
              <a:off x="8665413" y="80157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8"/>
            <p:cNvSpPr/>
            <p:nvPr/>
          </p:nvSpPr>
          <p:spPr>
            <a:xfrm>
              <a:off x="9008513" y="1916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8"/>
            <p:cNvSpPr/>
            <p:nvPr/>
          </p:nvSpPr>
          <p:spPr>
            <a:xfrm>
              <a:off x="8929738" y="4319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8"/>
            <p:cNvSpPr/>
            <p:nvPr/>
          </p:nvSpPr>
          <p:spPr>
            <a:xfrm>
              <a:off x="7171888" y="867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8"/>
            <p:cNvSpPr/>
            <p:nvPr/>
          </p:nvSpPr>
          <p:spPr>
            <a:xfrm flipH="1">
              <a:off x="7158700" y="6649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8"/>
            <p:cNvSpPr/>
            <p:nvPr/>
          </p:nvSpPr>
          <p:spPr>
            <a:xfrm flipH="1">
              <a:off x="8067363" y="30513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8"/>
            <p:cNvSpPr/>
            <p:nvPr/>
          </p:nvSpPr>
          <p:spPr>
            <a:xfrm rot="10800000" flipH="1">
              <a:off x="8875150" y="14058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3" name="Google Shape;4023;p28"/>
            <p:cNvGrpSpPr/>
            <p:nvPr/>
          </p:nvGrpSpPr>
          <p:grpSpPr>
            <a:xfrm rot="10800000" flipH="1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4024" name="Google Shape;4024;p28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28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28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27" name="Google Shape;4027;p28"/>
            <p:cNvSpPr/>
            <p:nvPr/>
          </p:nvSpPr>
          <p:spPr>
            <a:xfrm rot="10800000" flipH="1">
              <a:off x="8229813" y="17703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8"/>
            <p:cNvSpPr/>
            <p:nvPr/>
          </p:nvSpPr>
          <p:spPr>
            <a:xfrm rot="10800000" flipH="1">
              <a:off x="8289888" y="172590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9" name="Google Shape;4029;p28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4030" name="Google Shape;4030;p2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2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2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2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2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35" name="Google Shape;4035;p28"/>
            <p:cNvSpPr/>
            <p:nvPr/>
          </p:nvSpPr>
          <p:spPr>
            <a:xfrm rot="10800000" flipH="1">
              <a:off x="8629913" y="17913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8"/>
            <p:cNvSpPr/>
            <p:nvPr/>
          </p:nvSpPr>
          <p:spPr>
            <a:xfrm rot="10800000" flipH="1">
              <a:off x="8863213" y="67507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7" name="Google Shape;4037;p28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4038" name="Google Shape;4038;p2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2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2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1" name="Google Shape;4041;p28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4042" name="Google Shape;4042;p2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2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2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2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2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47" name="Google Shape;4047;p28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4048" name="Google Shape;4048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51" name="Google Shape;4051;p28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2" name="Google Shape;4052;p28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4053" name="Google Shape;4053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7" name="Google Shape;4057;p28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4058" name="Google Shape;4058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2" name="Google Shape;4062;p28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4063" name="Google Shape;4063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5" name="Google Shape;4065;p28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4066" name="Google Shape;4066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70" name="Google Shape;4070;p28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 rot="10800000" flipH="1">
              <a:off x="6002288" y="76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3" name="Google Shape;2653;p18"/>
          <p:cNvSpPr txBox="1">
            <a:spLocks noGrp="1"/>
          </p:cNvSpPr>
          <p:nvPr>
            <p:ph type="subTitle" idx="1"/>
          </p:nvPr>
        </p:nvSpPr>
        <p:spPr>
          <a:xfrm>
            <a:off x="931350" y="1649623"/>
            <a:ext cx="2613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54" name="Google Shape;2654;p18"/>
          <p:cNvSpPr txBox="1">
            <a:spLocks noGrp="1"/>
          </p:cNvSpPr>
          <p:nvPr>
            <p:ph type="subTitle" idx="2"/>
          </p:nvPr>
        </p:nvSpPr>
        <p:spPr>
          <a:xfrm>
            <a:off x="931350" y="2001425"/>
            <a:ext cx="26136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5" name="Google Shape;2655;p18"/>
          <p:cNvSpPr txBox="1">
            <a:spLocks noGrp="1"/>
          </p:cNvSpPr>
          <p:nvPr>
            <p:ph type="subTitle" idx="3"/>
          </p:nvPr>
        </p:nvSpPr>
        <p:spPr>
          <a:xfrm flipH="1">
            <a:off x="5680897" y="1649623"/>
            <a:ext cx="2515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56" name="Google Shape;2656;p18"/>
          <p:cNvSpPr txBox="1">
            <a:spLocks noGrp="1"/>
          </p:cNvSpPr>
          <p:nvPr>
            <p:ph type="subTitle" idx="4"/>
          </p:nvPr>
        </p:nvSpPr>
        <p:spPr>
          <a:xfrm flipH="1">
            <a:off x="5680875" y="2001425"/>
            <a:ext cx="25155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7" name="Google Shape;2657;p18"/>
          <p:cNvSpPr txBox="1">
            <a:spLocks noGrp="1"/>
          </p:cNvSpPr>
          <p:nvPr>
            <p:ph type="subTitle" idx="5"/>
          </p:nvPr>
        </p:nvSpPr>
        <p:spPr>
          <a:xfrm>
            <a:off x="931350" y="3084419"/>
            <a:ext cx="26136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58" name="Google Shape;2658;p18"/>
          <p:cNvSpPr txBox="1">
            <a:spLocks noGrp="1"/>
          </p:cNvSpPr>
          <p:nvPr>
            <p:ph type="subTitle" idx="6"/>
          </p:nvPr>
        </p:nvSpPr>
        <p:spPr>
          <a:xfrm>
            <a:off x="931350" y="3435650"/>
            <a:ext cx="26136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9" name="Google Shape;2659;p18"/>
          <p:cNvSpPr txBox="1">
            <a:spLocks noGrp="1"/>
          </p:cNvSpPr>
          <p:nvPr>
            <p:ph type="subTitle" idx="7"/>
          </p:nvPr>
        </p:nvSpPr>
        <p:spPr>
          <a:xfrm flipH="1">
            <a:off x="5680897" y="3084419"/>
            <a:ext cx="2515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660" name="Google Shape;2660;p18"/>
          <p:cNvSpPr txBox="1">
            <a:spLocks noGrp="1"/>
          </p:cNvSpPr>
          <p:nvPr>
            <p:ph type="subTitle" idx="8"/>
          </p:nvPr>
        </p:nvSpPr>
        <p:spPr>
          <a:xfrm flipH="1">
            <a:off x="5680875" y="3435650"/>
            <a:ext cx="25155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1" name="Google Shape;2661;p18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18"/>
          <p:cNvSpPr/>
          <p:nvPr/>
        </p:nvSpPr>
        <p:spPr>
          <a:xfrm rot="10800000">
            <a:off x="4662363" y="1748013"/>
            <a:ext cx="93275" cy="101025"/>
          </a:xfrm>
          <a:custGeom>
            <a:avLst/>
            <a:gdLst/>
            <a:ahLst/>
            <a:cxnLst/>
            <a:rect l="l" t="t" r="r" b="b"/>
            <a:pathLst>
              <a:path w="3731" h="4041" extrusionOk="0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3" name="Google Shape;2663;p18"/>
          <p:cNvGrpSpPr/>
          <p:nvPr/>
        </p:nvGrpSpPr>
        <p:grpSpPr>
          <a:xfrm rot="10800000">
            <a:off x="4855700" y="2070125"/>
            <a:ext cx="27650" cy="21975"/>
            <a:chOff x="8820375" y="1023600"/>
            <a:chExt cx="27650" cy="21975"/>
          </a:xfrm>
        </p:grpSpPr>
        <p:sp>
          <p:nvSpPr>
            <p:cNvPr id="2664" name="Google Shape;2664;p18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8828850" y="1037075"/>
              <a:ext cx="10425" cy="5500"/>
            </a:xfrm>
            <a:custGeom>
              <a:avLst/>
              <a:gdLst/>
              <a:ahLst/>
              <a:cxnLst/>
              <a:rect l="l" t="t" r="r" b="b"/>
              <a:pathLst>
                <a:path w="417" h="220" extrusionOk="0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8823375" y="1029425"/>
              <a:ext cx="13700" cy="4950"/>
            </a:xfrm>
            <a:custGeom>
              <a:avLst/>
              <a:gdLst/>
              <a:ahLst/>
              <a:cxnLst/>
              <a:rect l="l" t="t" r="r" b="b"/>
              <a:pathLst>
                <a:path w="548" h="198" extrusionOk="0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9" name="Google Shape;2669;p18"/>
          <p:cNvGrpSpPr/>
          <p:nvPr/>
        </p:nvGrpSpPr>
        <p:grpSpPr>
          <a:xfrm rot="10800000">
            <a:off x="4745000" y="3923475"/>
            <a:ext cx="55825" cy="44400"/>
            <a:chOff x="8347600" y="1441475"/>
            <a:chExt cx="55825" cy="44400"/>
          </a:xfrm>
        </p:grpSpPr>
        <p:sp>
          <p:nvSpPr>
            <p:cNvPr id="2670" name="Google Shape;2670;p18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3" name="Google Shape;2673;p18"/>
          <p:cNvGrpSpPr/>
          <p:nvPr/>
        </p:nvGrpSpPr>
        <p:grpSpPr>
          <a:xfrm rot="10800000">
            <a:off x="4750338" y="4715425"/>
            <a:ext cx="80675" cy="73725"/>
            <a:chOff x="7502975" y="324575"/>
            <a:chExt cx="80675" cy="73725"/>
          </a:xfrm>
        </p:grpSpPr>
        <p:sp>
          <p:nvSpPr>
            <p:cNvPr id="2674" name="Google Shape;2674;p18"/>
            <p:cNvSpPr/>
            <p:nvPr/>
          </p:nvSpPr>
          <p:spPr>
            <a:xfrm>
              <a:off x="7577075" y="36142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7515000" y="337350"/>
              <a:ext cx="4125" cy="6600"/>
            </a:xfrm>
            <a:custGeom>
              <a:avLst/>
              <a:gdLst/>
              <a:ahLst/>
              <a:cxnLst/>
              <a:rect l="l" t="t" r="r" b="b"/>
              <a:pathLst>
                <a:path w="165" h="264" extrusionOk="0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7512275" y="3332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7502975" y="324575"/>
              <a:ext cx="80675" cy="73725"/>
            </a:xfrm>
            <a:custGeom>
              <a:avLst/>
              <a:gdLst/>
              <a:ahLst/>
              <a:cxnLst/>
              <a:rect l="l" t="t" r="r" b="b"/>
              <a:pathLst>
                <a:path w="3227" h="2949" extrusionOk="0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7512800" y="331625"/>
              <a:ext cx="43775" cy="56025"/>
            </a:xfrm>
            <a:custGeom>
              <a:avLst/>
              <a:gdLst/>
              <a:ahLst/>
              <a:cxnLst/>
              <a:rect l="l" t="t" r="r" b="b"/>
              <a:pathLst>
                <a:path w="1751" h="2241" extrusionOk="0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9" name="Google Shape;2679;p18"/>
          <p:cNvSpPr/>
          <p:nvPr/>
        </p:nvSpPr>
        <p:spPr>
          <a:xfrm rot="10800000">
            <a:off x="4377313" y="3406488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18"/>
          <p:cNvSpPr/>
          <p:nvPr/>
        </p:nvSpPr>
        <p:spPr>
          <a:xfrm rot="10800000">
            <a:off x="4346513" y="48640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1" name="Google Shape;2681;p18"/>
          <p:cNvGrpSpPr/>
          <p:nvPr/>
        </p:nvGrpSpPr>
        <p:grpSpPr>
          <a:xfrm rot="10800000">
            <a:off x="4627775" y="3360975"/>
            <a:ext cx="162450" cy="154525"/>
            <a:chOff x="8676550" y="247000"/>
            <a:chExt cx="162450" cy="154525"/>
          </a:xfrm>
        </p:grpSpPr>
        <p:sp>
          <p:nvSpPr>
            <p:cNvPr id="2682" name="Google Shape;2682;p18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6" name="Google Shape;2686;p18"/>
          <p:cNvGrpSpPr/>
          <p:nvPr/>
        </p:nvGrpSpPr>
        <p:grpSpPr>
          <a:xfrm rot="10800000">
            <a:off x="4574675" y="4112425"/>
            <a:ext cx="71100" cy="74200"/>
            <a:chOff x="8502650" y="1222725"/>
            <a:chExt cx="71100" cy="74200"/>
          </a:xfrm>
        </p:grpSpPr>
        <p:sp>
          <p:nvSpPr>
            <p:cNvPr id="2687" name="Google Shape;2687;p18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1" name="Google Shape;2691;p18"/>
          <p:cNvGrpSpPr/>
          <p:nvPr/>
        </p:nvGrpSpPr>
        <p:grpSpPr>
          <a:xfrm rot="10800000">
            <a:off x="5017775" y="4710663"/>
            <a:ext cx="157250" cy="160550"/>
            <a:chOff x="7568050" y="747400"/>
            <a:chExt cx="157250" cy="160550"/>
          </a:xfrm>
        </p:grpSpPr>
        <p:sp>
          <p:nvSpPr>
            <p:cNvPr id="2692" name="Google Shape;2692;p18"/>
            <p:cNvSpPr/>
            <p:nvPr/>
          </p:nvSpPr>
          <p:spPr>
            <a:xfrm>
              <a:off x="7574050" y="84457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7568050" y="747400"/>
              <a:ext cx="157250" cy="160550"/>
            </a:xfrm>
            <a:custGeom>
              <a:avLst/>
              <a:gdLst/>
              <a:ahLst/>
              <a:cxnLst/>
              <a:rect l="l" t="t" r="r" b="b"/>
              <a:pathLst>
                <a:path w="6290" h="6422" extrusionOk="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7655275" y="794275"/>
              <a:ext cx="58800" cy="80250"/>
            </a:xfrm>
            <a:custGeom>
              <a:avLst/>
              <a:gdLst/>
              <a:ahLst/>
              <a:cxnLst/>
              <a:rect l="l" t="t" r="r" b="b"/>
              <a:pathLst>
                <a:path w="2352" h="3210" extrusionOk="0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7582800" y="776800"/>
              <a:ext cx="74400" cy="97600"/>
            </a:xfrm>
            <a:custGeom>
              <a:avLst/>
              <a:gdLst/>
              <a:ahLst/>
              <a:cxnLst/>
              <a:rect l="l" t="t" r="r" b="b"/>
              <a:pathLst>
                <a:path w="2976" h="3904" extrusionOk="0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6" name="Google Shape;2696;p18"/>
          <p:cNvGrpSpPr/>
          <p:nvPr/>
        </p:nvGrpSpPr>
        <p:grpSpPr>
          <a:xfrm rot="10800000">
            <a:off x="4428938" y="2198075"/>
            <a:ext cx="32825" cy="22950"/>
            <a:chOff x="8097425" y="1383825"/>
            <a:chExt cx="32825" cy="22950"/>
          </a:xfrm>
        </p:grpSpPr>
        <p:sp>
          <p:nvSpPr>
            <p:cNvPr id="2697" name="Google Shape;2697;p18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1" name="Google Shape;2701;p18"/>
          <p:cNvGrpSpPr/>
          <p:nvPr/>
        </p:nvGrpSpPr>
        <p:grpSpPr>
          <a:xfrm rot="10800000">
            <a:off x="4307550" y="1848875"/>
            <a:ext cx="115950" cy="86125"/>
            <a:chOff x="8839525" y="1569650"/>
            <a:chExt cx="115950" cy="86125"/>
          </a:xfrm>
        </p:grpSpPr>
        <p:sp>
          <p:nvSpPr>
            <p:cNvPr id="2702" name="Google Shape;2702;p18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4" name="Google Shape;2704;p18"/>
          <p:cNvGrpSpPr/>
          <p:nvPr/>
        </p:nvGrpSpPr>
        <p:grpSpPr>
          <a:xfrm rot="-5223226">
            <a:off x="4612000" y="1309950"/>
            <a:ext cx="48151" cy="36351"/>
            <a:chOff x="8512150" y="4124863"/>
            <a:chExt cx="48150" cy="36350"/>
          </a:xfrm>
        </p:grpSpPr>
        <p:sp>
          <p:nvSpPr>
            <p:cNvPr id="2705" name="Google Shape;2705;p18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9" name="Google Shape;2709;p18"/>
          <p:cNvSpPr/>
          <p:nvPr/>
        </p:nvSpPr>
        <p:spPr>
          <a:xfrm rot="-5223226">
            <a:off x="4557717" y="1662878"/>
            <a:ext cx="24376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18"/>
          <p:cNvSpPr/>
          <p:nvPr/>
        </p:nvSpPr>
        <p:spPr>
          <a:xfrm rot="10800000">
            <a:off x="5033675" y="4359838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18"/>
          <p:cNvSpPr/>
          <p:nvPr/>
        </p:nvSpPr>
        <p:spPr>
          <a:xfrm rot="10800000">
            <a:off x="4311125" y="4112425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18"/>
          <p:cNvSpPr/>
          <p:nvPr/>
        </p:nvSpPr>
        <p:spPr>
          <a:xfrm rot="10800000">
            <a:off x="4566425" y="3652850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18"/>
          <p:cNvSpPr/>
          <p:nvPr/>
        </p:nvSpPr>
        <p:spPr>
          <a:xfrm rot="10800000">
            <a:off x="3900863" y="4773900"/>
            <a:ext cx="72200" cy="56050"/>
          </a:xfrm>
          <a:custGeom>
            <a:avLst/>
            <a:gdLst/>
            <a:ahLst/>
            <a:cxnLst/>
            <a:rect l="l" t="t" r="r" b="b"/>
            <a:pathLst>
              <a:path w="2888" h="2242" extrusionOk="0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18"/>
          <p:cNvSpPr/>
          <p:nvPr/>
        </p:nvSpPr>
        <p:spPr>
          <a:xfrm rot="10800000">
            <a:off x="4756888" y="2344100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18"/>
          <p:cNvSpPr/>
          <p:nvPr/>
        </p:nvSpPr>
        <p:spPr>
          <a:xfrm rot="10800000">
            <a:off x="4852138" y="4432888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18"/>
          <p:cNvSpPr/>
          <p:nvPr/>
        </p:nvSpPr>
        <p:spPr>
          <a:xfrm rot="10800000">
            <a:off x="4489688" y="2401188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18"/>
          <p:cNvSpPr/>
          <p:nvPr/>
        </p:nvSpPr>
        <p:spPr>
          <a:xfrm rot="10800000">
            <a:off x="4445338" y="47153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18"/>
          <p:cNvSpPr/>
          <p:nvPr/>
        </p:nvSpPr>
        <p:spPr>
          <a:xfrm rot="10800000">
            <a:off x="4437688" y="4722988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18"/>
          <p:cNvSpPr/>
          <p:nvPr/>
        </p:nvSpPr>
        <p:spPr>
          <a:xfrm rot="10800000">
            <a:off x="4126688" y="4360900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18"/>
          <p:cNvSpPr/>
          <p:nvPr/>
        </p:nvSpPr>
        <p:spPr>
          <a:xfrm rot="10800000">
            <a:off x="4444788" y="4789138"/>
            <a:ext cx="575" cy="3575"/>
          </a:xfrm>
          <a:custGeom>
            <a:avLst/>
            <a:gdLst/>
            <a:ahLst/>
            <a:cxnLst/>
            <a:rect l="l" t="t" r="r" b="b"/>
            <a:pathLst>
              <a:path w="23" h="143" extrusionOk="0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18"/>
          <p:cNvSpPr/>
          <p:nvPr/>
        </p:nvSpPr>
        <p:spPr>
          <a:xfrm rot="10800000">
            <a:off x="4387913" y="4399438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18"/>
          <p:cNvSpPr/>
          <p:nvPr/>
        </p:nvSpPr>
        <p:spPr>
          <a:xfrm rot="10800000" flipH="1">
            <a:off x="4922713" y="415615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18"/>
          <p:cNvSpPr/>
          <p:nvPr/>
        </p:nvSpPr>
        <p:spPr>
          <a:xfrm rot="10800000" flipH="1">
            <a:off x="4732413" y="317573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18"/>
          <p:cNvSpPr/>
          <p:nvPr/>
        </p:nvSpPr>
        <p:spPr>
          <a:xfrm rot="10800000" flipH="1">
            <a:off x="4653638" y="295096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18"/>
          <p:cNvSpPr/>
          <p:nvPr/>
        </p:nvSpPr>
        <p:spPr>
          <a:xfrm rot="-5223226" flipH="1">
            <a:off x="4660489" y="1476887"/>
            <a:ext cx="25201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18"/>
          <p:cNvSpPr/>
          <p:nvPr/>
        </p:nvSpPr>
        <p:spPr>
          <a:xfrm rot="-5223226">
            <a:off x="4457590" y="1454336"/>
            <a:ext cx="34051" cy="28451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18"/>
          <p:cNvSpPr/>
          <p:nvPr/>
        </p:nvSpPr>
        <p:spPr>
          <a:xfrm rot="10800000">
            <a:off x="4324663" y="467801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18"/>
          <p:cNvSpPr/>
          <p:nvPr/>
        </p:nvSpPr>
        <p:spPr>
          <a:xfrm rot="10800000">
            <a:off x="4606138" y="2096388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9" name="Google Shape;2729;p18"/>
          <p:cNvGrpSpPr/>
          <p:nvPr/>
        </p:nvGrpSpPr>
        <p:grpSpPr>
          <a:xfrm rot="10800000" flipH="1">
            <a:off x="3976963" y="4544625"/>
            <a:ext cx="123900" cy="117750"/>
            <a:chOff x="4877375" y="4089763"/>
            <a:chExt cx="123900" cy="117750"/>
          </a:xfrm>
        </p:grpSpPr>
        <p:sp>
          <p:nvSpPr>
            <p:cNvPr id="2730" name="Google Shape;2730;p18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5" name="Google Shape;2735;p18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2736" name="Google Shape;2736;p18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7" name="Google Shape;2737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38" name="Google Shape;2738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0" name="Google Shape;2740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41" name="Google Shape;2741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4" name="Google Shape;2744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45" name="Google Shape;2745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8" name="Google Shape;2748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49" name="Google Shape;2749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53" name="Google Shape;2753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9" name="Google Shape;2759;p18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2760" name="Google Shape;2760;p18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1" name="Google Shape;2761;p18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2762" name="Google Shape;2762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4" name="Google Shape;2764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65" name="Google Shape;2765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8" name="Google Shape;2768;p18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2769" name="Google Shape;2769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2" name="Google Shape;2772;p18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2773" name="Google Shape;2773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7" name="Google Shape;2777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7746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9" name="Google Shape;2859;p20"/>
          <p:cNvGrpSpPr/>
          <p:nvPr/>
        </p:nvGrpSpPr>
        <p:grpSpPr>
          <a:xfrm>
            <a:off x="5018663" y="55900"/>
            <a:ext cx="4067415" cy="4888838"/>
            <a:chOff x="5018663" y="55900"/>
            <a:chExt cx="4067415" cy="4888838"/>
          </a:xfrm>
        </p:grpSpPr>
        <p:grpSp>
          <p:nvGrpSpPr>
            <p:cNvPr id="2860" name="Google Shape;2860;p20"/>
            <p:cNvGrpSpPr/>
            <p:nvPr/>
          </p:nvGrpSpPr>
          <p:grpSpPr>
            <a:xfrm rot="10800000" flipH="1">
              <a:off x="8697305" y="1838975"/>
              <a:ext cx="55825" cy="44400"/>
              <a:chOff x="8347600" y="1441475"/>
              <a:chExt cx="55825" cy="44400"/>
            </a:xfrm>
          </p:grpSpPr>
          <p:sp>
            <p:nvSpPr>
              <p:cNvPr id="2861" name="Google Shape;2861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4" name="Google Shape;2864;p20"/>
            <p:cNvGrpSpPr/>
            <p:nvPr/>
          </p:nvGrpSpPr>
          <p:grpSpPr>
            <a:xfrm rot="10800000" flipH="1">
              <a:off x="8819517" y="2630925"/>
              <a:ext cx="80675" cy="73725"/>
              <a:chOff x="7502975" y="324575"/>
              <a:chExt cx="80675" cy="73725"/>
            </a:xfrm>
          </p:grpSpPr>
          <p:sp>
            <p:nvSpPr>
              <p:cNvPr id="2865" name="Google Shape;2865;p20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20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20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20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20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0" name="Google Shape;2870;p20"/>
            <p:cNvGrpSpPr/>
            <p:nvPr/>
          </p:nvGrpSpPr>
          <p:grpSpPr>
            <a:xfrm rot="10800000" flipH="1">
              <a:off x="8835205" y="1616413"/>
              <a:ext cx="162450" cy="154525"/>
              <a:chOff x="8676550" y="247000"/>
              <a:chExt cx="162450" cy="154525"/>
            </a:xfrm>
          </p:grpSpPr>
          <p:sp>
            <p:nvSpPr>
              <p:cNvPr id="2871" name="Google Shape;2871;p20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20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20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20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5" name="Google Shape;2875;p20"/>
            <p:cNvGrpSpPr/>
            <p:nvPr/>
          </p:nvGrpSpPr>
          <p:grpSpPr>
            <a:xfrm rot="10800000" flipH="1">
              <a:off x="9004755" y="2027925"/>
              <a:ext cx="71100" cy="74200"/>
              <a:chOff x="8502650" y="1222725"/>
              <a:chExt cx="71100" cy="74200"/>
            </a:xfrm>
          </p:grpSpPr>
          <p:sp>
            <p:nvSpPr>
              <p:cNvPr id="2876" name="Google Shape;2876;p20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20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20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20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0" name="Google Shape;2880;p20"/>
            <p:cNvGrpSpPr/>
            <p:nvPr/>
          </p:nvGrpSpPr>
          <p:grpSpPr>
            <a:xfrm rot="10800000" flipH="1">
              <a:off x="8217930" y="1033300"/>
              <a:ext cx="157250" cy="160550"/>
              <a:chOff x="7568050" y="747400"/>
              <a:chExt cx="157250" cy="160550"/>
            </a:xfrm>
          </p:grpSpPr>
          <p:sp>
            <p:nvSpPr>
              <p:cNvPr id="2881" name="Google Shape;2881;p20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20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20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20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5" name="Google Shape;2885;p20"/>
            <p:cNvGrpSpPr/>
            <p:nvPr/>
          </p:nvGrpSpPr>
          <p:grpSpPr>
            <a:xfrm rot="10800000" flipH="1">
              <a:off x="8037467" y="671275"/>
              <a:ext cx="32825" cy="22950"/>
              <a:chOff x="8097425" y="1383825"/>
              <a:chExt cx="32825" cy="22950"/>
            </a:xfrm>
          </p:grpSpPr>
          <p:sp>
            <p:nvSpPr>
              <p:cNvPr id="2886" name="Google Shape;2886;p20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20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20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20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90" name="Google Shape;2890;p20"/>
            <p:cNvSpPr/>
            <p:nvPr/>
          </p:nvSpPr>
          <p:spPr>
            <a:xfrm rot="10800000" flipH="1">
              <a:off x="7498155" y="37231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0"/>
            <p:cNvSpPr/>
            <p:nvPr/>
          </p:nvSpPr>
          <p:spPr>
            <a:xfrm rot="10800000" flipH="1">
              <a:off x="7368380" y="97951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0"/>
            <p:cNvSpPr/>
            <p:nvPr/>
          </p:nvSpPr>
          <p:spPr>
            <a:xfrm rot="10800000" flipH="1">
              <a:off x="8469780" y="154355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0"/>
            <p:cNvSpPr/>
            <p:nvPr/>
          </p:nvSpPr>
          <p:spPr>
            <a:xfrm rot="10800000" flipH="1">
              <a:off x="8560955" y="2811013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0"/>
            <p:cNvSpPr/>
            <p:nvPr/>
          </p:nvSpPr>
          <p:spPr>
            <a:xfrm rot="10800000" flipH="1">
              <a:off x="7967192" y="412797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0"/>
            <p:cNvSpPr/>
            <p:nvPr/>
          </p:nvSpPr>
          <p:spPr>
            <a:xfrm rot="10800000" flipH="1">
              <a:off x="7604842" y="130466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0"/>
            <p:cNvSpPr/>
            <p:nvPr/>
          </p:nvSpPr>
          <p:spPr>
            <a:xfrm rot="10800000">
              <a:off x="8765992" y="207165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0"/>
            <p:cNvSpPr/>
            <p:nvPr/>
          </p:nvSpPr>
          <p:spPr>
            <a:xfrm rot="10800000">
              <a:off x="8426867" y="26152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0"/>
            <p:cNvSpPr/>
            <p:nvPr/>
          </p:nvSpPr>
          <p:spPr>
            <a:xfrm rot="10800000">
              <a:off x="8449392" y="24666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20"/>
            <p:cNvSpPr/>
            <p:nvPr/>
          </p:nvSpPr>
          <p:spPr>
            <a:xfrm rot="10800000">
              <a:off x="9053142" y="29369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0"/>
            <p:cNvSpPr/>
            <p:nvPr/>
          </p:nvSpPr>
          <p:spPr>
            <a:xfrm rot="8655191" flipH="1">
              <a:off x="6739889" y="415725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1" name="Google Shape;2901;p20"/>
            <p:cNvGrpSpPr/>
            <p:nvPr/>
          </p:nvGrpSpPr>
          <p:grpSpPr>
            <a:xfrm rot="10800000" flipH="1">
              <a:off x="8451116" y="3317416"/>
              <a:ext cx="69586" cy="73623"/>
              <a:chOff x="175149" y="495436"/>
              <a:chExt cx="69586" cy="73623"/>
            </a:xfrm>
          </p:grpSpPr>
          <p:sp>
            <p:nvSpPr>
              <p:cNvPr id="2902" name="Google Shape;2902;p20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20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4" name="Google Shape;2904;p20"/>
            <p:cNvGrpSpPr/>
            <p:nvPr/>
          </p:nvGrpSpPr>
          <p:grpSpPr>
            <a:xfrm rot="10800000" flipH="1">
              <a:off x="8271447" y="1616417"/>
              <a:ext cx="35279" cy="33988"/>
              <a:chOff x="88792" y="761095"/>
              <a:chExt cx="35279" cy="33988"/>
            </a:xfrm>
          </p:grpSpPr>
          <p:sp>
            <p:nvSpPr>
              <p:cNvPr id="2905" name="Google Shape;2905;p20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20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20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8" name="Google Shape;2908;p20"/>
            <p:cNvGrpSpPr/>
            <p:nvPr/>
          </p:nvGrpSpPr>
          <p:grpSpPr>
            <a:xfrm rot="8655191" flipH="1">
              <a:off x="7042630" y="976779"/>
              <a:ext cx="55825" cy="44400"/>
              <a:chOff x="8347600" y="1441475"/>
              <a:chExt cx="55825" cy="44400"/>
            </a:xfrm>
          </p:grpSpPr>
          <p:sp>
            <p:nvSpPr>
              <p:cNvPr id="2909" name="Google Shape;2909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2" name="Google Shape;2912;p20"/>
            <p:cNvGrpSpPr/>
            <p:nvPr/>
          </p:nvGrpSpPr>
          <p:grpSpPr>
            <a:xfrm rot="8655191" flipH="1">
              <a:off x="8757506" y="2998932"/>
              <a:ext cx="71099" cy="74199"/>
              <a:chOff x="8502650" y="1222725"/>
              <a:chExt cx="71100" cy="74200"/>
            </a:xfrm>
          </p:grpSpPr>
          <p:sp>
            <p:nvSpPr>
              <p:cNvPr id="2913" name="Google Shape;2913;p20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20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20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20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17" name="Google Shape;2917;p20"/>
            <p:cNvSpPr/>
            <p:nvPr/>
          </p:nvSpPr>
          <p:spPr>
            <a:xfrm rot="8655191" flipH="1">
              <a:off x="6945163" y="4390418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0"/>
            <p:cNvSpPr/>
            <p:nvPr/>
          </p:nvSpPr>
          <p:spPr>
            <a:xfrm rot="8655191" flipH="1">
              <a:off x="8474078" y="1271055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0"/>
            <p:cNvSpPr/>
            <p:nvPr/>
          </p:nvSpPr>
          <p:spPr>
            <a:xfrm rot="8655191" flipH="1">
              <a:off x="8580895" y="3104176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20"/>
            <p:cNvSpPr/>
            <p:nvPr/>
          </p:nvSpPr>
          <p:spPr>
            <a:xfrm rot="8655191" flipH="1">
              <a:off x="7402799" y="4307179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20"/>
            <p:cNvSpPr/>
            <p:nvPr/>
          </p:nvSpPr>
          <p:spPr>
            <a:xfrm rot="8655191" flipH="1">
              <a:off x="7055066" y="4201227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20"/>
            <p:cNvSpPr/>
            <p:nvPr/>
          </p:nvSpPr>
          <p:spPr>
            <a:xfrm rot="8655191" flipH="1">
              <a:off x="7708961" y="4512355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20"/>
            <p:cNvSpPr/>
            <p:nvPr/>
          </p:nvSpPr>
          <p:spPr>
            <a:xfrm rot="10800000">
              <a:off x="8150792" y="3283038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20"/>
            <p:cNvSpPr/>
            <p:nvPr/>
          </p:nvSpPr>
          <p:spPr>
            <a:xfrm rot="10800000">
              <a:off x="7427692" y="458381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5" name="Google Shape;2925;p20"/>
            <p:cNvGrpSpPr/>
            <p:nvPr/>
          </p:nvGrpSpPr>
          <p:grpSpPr>
            <a:xfrm rot="10800000" flipH="1">
              <a:off x="6463542" y="1150850"/>
              <a:ext cx="28475" cy="22300"/>
              <a:chOff x="117600" y="5032275"/>
              <a:chExt cx="28475" cy="22300"/>
            </a:xfrm>
          </p:grpSpPr>
          <p:sp>
            <p:nvSpPr>
              <p:cNvPr id="2926" name="Google Shape;2926;p20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20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20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20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30" name="Google Shape;2930;p20"/>
            <p:cNvSpPr/>
            <p:nvPr/>
          </p:nvSpPr>
          <p:spPr>
            <a:xfrm rot="-5400000">
              <a:off x="8892053" y="4092186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1" name="Google Shape;2931;p20"/>
            <p:cNvGrpSpPr/>
            <p:nvPr/>
          </p:nvGrpSpPr>
          <p:grpSpPr>
            <a:xfrm rot="10800000">
              <a:off x="8915117" y="3634450"/>
              <a:ext cx="48150" cy="57350"/>
              <a:chOff x="4803550" y="4379313"/>
              <a:chExt cx="48150" cy="57350"/>
            </a:xfrm>
          </p:grpSpPr>
          <p:sp>
            <p:nvSpPr>
              <p:cNvPr id="2932" name="Google Shape;2932;p20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0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0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0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6" name="Google Shape;2936;p20"/>
            <p:cNvGrpSpPr/>
            <p:nvPr/>
          </p:nvGrpSpPr>
          <p:grpSpPr>
            <a:xfrm rot="10800000">
              <a:off x="8184855" y="4863513"/>
              <a:ext cx="71950" cy="81225"/>
              <a:chOff x="8764175" y="4911563"/>
              <a:chExt cx="71950" cy="81225"/>
            </a:xfrm>
          </p:grpSpPr>
          <p:sp>
            <p:nvSpPr>
              <p:cNvPr id="2937" name="Google Shape;2937;p20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0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20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20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20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2" name="Google Shape;2942;p20"/>
            <p:cNvGrpSpPr/>
            <p:nvPr/>
          </p:nvGrpSpPr>
          <p:grpSpPr>
            <a:xfrm rot="10800000" flipH="1">
              <a:off x="7927530" y="3688263"/>
              <a:ext cx="39675" cy="33500"/>
              <a:chOff x="1171975" y="3874200"/>
              <a:chExt cx="39675" cy="33500"/>
            </a:xfrm>
          </p:grpSpPr>
          <p:sp>
            <p:nvSpPr>
              <p:cNvPr id="2943" name="Google Shape;2943;p20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20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20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20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20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8" name="Google Shape;2948;p20"/>
            <p:cNvGrpSpPr/>
            <p:nvPr/>
          </p:nvGrpSpPr>
          <p:grpSpPr>
            <a:xfrm rot="10800000" flipH="1">
              <a:off x="7654317" y="4073413"/>
              <a:ext cx="44325" cy="58425"/>
              <a:chOff x="672400" y="4517950"/>
              <a:chExt cx="44325" cy="58425"/>
            </a:xfrm>
          </p:grpSpPr>
          <p:sp>
            <p:nvSpPr>
              <p:cNvPr id="2949" name="Google Shape;2949;p20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20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20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20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20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20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55" name="Google Shape;2955;p20"/>
            <p:cNvSpPr/>
            <p:nvPr/>
          </p:nvSpPr>
          <p:spPr>
            <a:xfrm rot="-5400000">
              <a:off x="7848928" y="1153261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6" name="Google Shape;2956;p20"/>
            <p:cNvGrpSpPr/>
            <p:nvPr/>
          </p:nvGrpSpPr>
          <p:grpSpPr>
            <a:xfrm rot="10800000" flipH="1">
              <a:off x="8749017" y="1264463"/>
              <a:ext cx="33675" cy="35675"/>
              <a:chOff x="4304250" y="4768863"/>
              <a:chExt cx="33675" cy="35675"/>
            </a:xfrm>
          </p:grpSpPr>
          <p:sp>
            <p:nvSpPr>
              <p:cNvPr id="2957" name="Google Shape;2957;p20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20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20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60" name="Google Shape;2960;p20"/>
            <p:cNvSpPr/>
            <p:nvPr/>
          </p:nvSpPr>
          <p:spPr>
            <a:xfrm rot="10800000">
              <a:off x="8152867" y="4315825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0"/>
            <p:cNvSpPr/>
            <p:nvPr/>
          </p:nvSpPr>
          <p:spPr>
            <a:xfrm rot="10800000" flipH="1">
              <a:off x="7665255" y="398138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0"/>
            <p:cNvSpPr/>
            <p:nvPr/>
          </p:nvSpPr>
          <p:spPr>
            <a:xfrm rot="10800000">
              <a:off x="6097855" y="736700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3" name="Google Shape;2963;p20"/>
            <p:cNvGrpSpPr/>
            <p:nvPr/>
          </p:nvGrpSpPr>
          <p:grpSpPr>
            <a:xfrm rot="10800000">
              <a:off x="7375330" y="317638"/>
              <a:ext cx="76300" cy="134575"/>
              <a:chOff x="8292650" y="153875"/>
              <a:chExt cx="76300" cy="134575"/>
            </a:xfrm>
          </p:grpSpPr>
          <p:sp>
            <p:nvSpPr>
              <p:cNvPr id="2964" name="Google Shape;2964;p20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20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20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7" name="Google Shape;2967;p20"/>
            <p:cNvGrpSpPr/>
            <p:nvPr/>
          </p:nvGrpSpPr>
          <p:grpSpPr>
            <a:xfrm rot="10800000">
              <a:off x="5920667" y="96738"/>
              <a:ext cx="146025" cy="127275"/>
              <a:chOff x="4316575" y="4989963"/>
              <a:chExt cx="146025" cy="127275"/>
            </a:xfrm>
          </p:grpSpPr>
          <p:sp>
            <p:nvSpPr>
              <p:cNvPr id="2968" name="Google Shape;2968;p20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20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20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20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2" name="Google Shape;2972;p20"/>
            <p:cNvGrpSpPr/>
            <p:nvPr/>
          </p:nvGrpSpPr>
          <p:grpSpPr>
            <a:xfrm rot="10800000">
              <a:off x="6446880" y="783475"/>
              <a:ext cx="61825" cy="42450"/>
              <a:chOff x="4695825" y="4574513"/>
              <a:chExt cx="61825" cy="42450"/>
            </a:xfrm>
          </p:grpSpPr>
          <p:sp>
            <p:nvSpPr>
              <p:cNvPr id="2973" name="Google Shape;2973;p20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20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20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20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20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8" name="Google Shape;2978;p20"/>
            <p:cNvSpPr/>
            <p:nvPr/>
          </p:nvSpPr>
          <p:spPr>
            <a:xfrm rot="10800000">
              <a:off x="6976967" y="414000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9" name="Google Shape;2979;p20"/>
            <p:cNvGrpSpPr/>
            <p:nvPr/>
          </p:nvGrpSpPr>
          <p:grpSpPr>
            <a:xfrm rot="10800000" flipH="1">
              <a:off x="7006392" y="553025"/>
              <a:ext cx="203475" cy="175550"/>
              <a:chOff x="292325" y="4360000"/>
              <a:chExt cx="203475" cy="175550"/>
            </a:xfrm>
          </p:grpSpPr>
          <p:sp>
            <p:nvSpPr>
              <p:cNvPr id="2980" name="Google Shape;2980;p20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20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20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20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4" name="Google Shape;2984;p20"/>
            <p:cNvGrpSpPr/>
            <p:nvPr/>
          </p:nvGrpSpPr>
          <p:grpSpPr>
            <a:xfrm rot="10800000" flipH="1">
              <a:off x="6727317" y="655500"/>
              <a:ext cx="45400" cy="562075"/>
              <a:chOff x="89450" y="3718600"/>
              <a:chExt cx="45400" cy="562075"/>
            </a:xfrm>
          </p:grpSpPr>
          <p:sp>
            <p:nvSpPr>
              <p:cNvPr id="2985" name="Google Shape;2985;p20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20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20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8" name="Google Shape;2988;p20"/>
            <p:cNvGrpSpPr/>
            <p:nvPr/>
          </p:nvGrpSpPr>
          <p:grpSpPr>
            <a:xfrm rot="10800000" flipH="1">
              <a:off x="6832042" y="428225"/>
              <a:ext cx="47875" cy="30925"/>
              <a:chOff x="194175" y="4477025"/>
              <a:chExt cx="47875" cy="30925"/>
            </a:xfrm>
          </p:grpSpPr>
          <p:sp>
            <p:nvSpPr>
              <p:cNvPr id="2989" name="Google Shape;2989;p20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20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20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20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20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20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5" name="Google Shape;2995;p20"/>
            <p:cNvSpPr/>
            <p:nvPr/>
          </p:nvSpPr>
          <p:spPr>
            <a:xfrm rot="10800000">
              <a:off x="7568642" y="768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0"/>
            <p:cNvSpPr/>
            <p:nvPr/>
          </p:nvSpPr>
          <p:spPr>
            <a:xfrm rot="10800000">
              <a:off x="7787292" y="819100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0"/>
            <p:cNvSpPr/>
            <p:nvPr/>
          </p:nvSpPr>
          <p:spPr>
            <a:xfrm rot="10800000">
              <a:off x="7363492" y="680750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0"/>
            <p:cNvSpPr/>
            <p:nvPr/>
          </p:nvSpPr>
          <p:spPr>
            <a:xfrm rot="10800000">
              <a:off x="7375692" y="73863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9" name="Google Shape;2999;p20"/>
            <p:cNvGrpSpPr/>
            <p:nvPr/>
          </p:nvGrpSpPr>
          <p:grpSpPr>
            <a:xfrm rot="10800000" flipH="1">
              <a:off x="6956992" y="224025"/>
              <a:ext cx="78775" cy="92925"/>
              <a:chOff x="319125" y="4619225"/>
              <a:chExt cx="78775" cy="92925"/>
            </a:xfrm>
          </p:grpSpPr>
          <p:sp>
            <p:nvSpPr>
              <p:cNvPr id="3000" name="Google Shape;3000;p20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20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20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20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04" name="Google Shape;3004;p20"/>
            <p:cNvGrpSpPr/>
            <p:nvPr/>
          </p:nvGrpSpPr>
          <p:grpSpPr>
            <a:xfrm rot="10800000" flipH="1">
              <a:off x="6119592" y="460375"/>
              <a:ext cx="56075" cy="56075"/>
              <a:chOff x="327875" y="5038950"/>
              <a:chExt cx="56075" cy="56075"/>
            </a:xfrm>
          </p:grpSpPr>
          <p:sp>
            <p:nvSpPr>
              <p:cNvPr id="3005" name="Google Shape;3005;p20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20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20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20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20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10" name="Google Shape;3010;p20"/>
            <p:cNvSpPr/>
            <p:nvPr/>
          </p:nvSpPr>
          <p:spPr>
            <a:xfrm rot="10800000" flipH="1">
              <a:off x="6663842" y="559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0"/>
            <p:cNvSpPr/>
            <p:nvPr/>
          </p:nvSpPr>
          <p:spPr>
            <a:xfrm rot="-3850221">
              <a:off x="8795443" y="439334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2" name="Google Shape;3012;p20"/>
            <p:cNvGrpSpPr/>
            <p:nvPr/>
          </p:nvGrpSpPr>
          <p:grpSpPr>
            <a:xfrm rot="-5994923">
              <a:off x="8771503" y="4378037"/>
              <a:ext cx="69589" cy="73625"/>
              <a:chOff x="175149" y="495436"/>
              <a:chExt cx="69586" cy="73623"/>
            </a:xfrm>
          </p:grpSpPr>
          <p:sp>
            <p:nvSpPr>
              <p:cNvPr id="3013" name="Google Shape;3013;p20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20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5" name="Google Shape;3015;p20"/>
            <p:cNvGrpSpPr/>
            <p:nvPr/>
          </p:nvGrpSpPr>
          <p:grpSpPr>
            <a:xfrm rot="-5994923">
              <a:off x="9048660" y="4457489"/>
              <a:ext cx="35280" cy="33989"/>
              <a:chOff x="88792" y="761095"/>
              <a:chExt cx="35279" cy="33988"/>
            </a:xfrm>
          </p:grpSpPr>
          <p:sp>
            <p:nvSpPr>
              <p:cNvPr id="3016" name="Google Shape;3016;p20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20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20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19" name="Google Shape;3019;p20"/>
            <p:cNvGrpSpPr/>
            <p:nvPr/>
          </p:nvGrpSpPr>
          <p:grpSpPr>
            <a:xfrm rot="-3850221">
              <a:off x="8539691" y="4497135"/>
              <a:ext cx="55825" cy="44400"/>
              <a:chOff x="8347600" y="1441475"/>
              <a:chExt cx="55825" cy="44400"/>
            </a:xfrm>
          </p:grpSpPr>
          <p:sp>
            <p:nvSpPr>
              <p:cNvPr id="3020" name="Google Shape;3020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23" name="Google Shape;3023;p20"/>
            <p:cNvSpPr/>
            <p:nvPr/>
          </p:nvSpPr>
          <p:spPr>
            <a:xfrm rot="-3850221">
              <a:off x="8781873" y="4868160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 rot="-3850221">
              <a:off x="8506165" y="428142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 rot="-3850221">
              <a:off x="8602267" y="3978691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 rot="-3850221">
              <a:off x="8205504" y="38075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 rot="-3850221">
              <a:off x="9009020" y="4789547"/>
              <a:ext cx="72201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 rot="10800000">
              <a:off x="8467996" y="3618256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9" name="Google Shape;3029;p20"/>
            <p:cNvGrpSpPr/>
            <p:nvPr/>
          </p:nvGrpSpPr>
          <p:grpSpPr>
            <a:xfrm rot="-9237154">
              <a:off x="5336873" y="795903"/>
              <a:ext cx="39674" cy="33499"/>
              <a:chOff x="1171975" y="3874200"/>
              <a:chExt cx="39675" cy="33500"/>
            </a:xfrm>
          </p:grpSpPr>
          <p:sp>
            <p:nvSpPr>
              <p:cNvPr id="3030" name="Google Shape;3030;p20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20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20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20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20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35" name="Google Shape;3035;p20"/>
            <p:cNvSpPr/>
            <p:nvPr/>
          </p:nvSpPr>
          <p:spPr>
            <a:xfrm rot="-9237154" flipH="1">
              <a:off x="5684141" y="672100"/>
              <a:ext cx="25199" cy="21324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 rot="-9237154" flipH="1">
              <a:off x="5492760" y="510507"/>
              <a:ext cx="33874" cy="26374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 rot="-9237154" flipH="1">
              <a:off x="5021499" y="743492"/>
              <a:ext cx="19824" cy="17499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38" name="Google Shape;3038;p20"/>
            <p:cNvGrpSpPr/>
            <p:nvPr/>
          </p:nvGrpSpPr>
          <p:grpSpPr>
            <a:xfrm rot="-9237154">
              <a:off x="5652025" y="327694"/>
              <a:ext cx="33674" cy="35674"/>
              <a:chOff x="4304250" y="4768863"/>
              <a:chExt cx="33675" cy="35675"/>
            </a:xfrm>
          </p:grpSpPr>
          <p:sp>
            <p:nvSpPr>
              <p:cNvPr id="3039" name="Google Shape;3039;p20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20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20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2" name="Google Shape;3042;p20"/>
            <p:cNvGrpSpPr/>
            <p:nvPr/>
          </p:nvGrpSpPr>
          <p:grpSpPr>
            <a:xfrm rot="-9237154">
              <a:off x="5118935" y="431844"/>
              <a:ext cx="123896" cy="117746"/>
              <a:chOff x="4877375" y="4089763"/>
              <a:chExt cx="123900" cy="117750"/>
            </a:xfrm>
          </p:grpSpPr>
          <p:sp>
            <p:nvSpPr>
              <p:cNvPr id="3043" name="Google Shape;3043;p2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2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2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2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2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48" name="Google Shape;3048;p20"/>
          <p:cNvSpPr txBox="1">
            <a:spLocks noGrp="1"/>
          </p:cNvSpPr>
          <p:nvPr>
            <p:ph type="title" hasCustomPrompt="1"/>
          </p:nvPr>
        </p:nvSpPr>
        <p:spPr>
          <a:xfrm>
            <a:off x="720000" y="677150"/>
            <a:ext cx="44880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049" name="Google Shape;3049;p20"/>
          <p:cNvSpPr txBox="1">
            <a:spLocks noGrp="1"/>
          </p:cNvSpPr>
          <p:nvPr>
            <p:ph type="subTitle" idx="1"/>
          </p:nvPr>
        </p:nvSpPr>
        <p:spPr>
          <a:xfrm>
            <a:off x="720000" y="1331150"/>
            <a:ext cx="4488000" cy="3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0" name="Google Shape;3050;p20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984083"/>
            <a:ext cx="44880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51" name="Google Shape;3051;p20"/>
          <p:cNvSpPr txBox="1">
            <a:spLocks noGrp="1"/>
          </p:cNvSpPr>
          <p:nvPr>
            <p:ph type="subTitle" idx="3"/>
          </p:nvPr>
        </p:nvSpPr>
        <p:spPr>
          <a:xfrm>
            <a:off x="720000" y="2638012"/>
            <a:ext cx="4488000" cy="3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2" name="Google Shape;3052;p20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291028"/>
            <a:ext cx="44880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053" name="Google Shape;3053;p20"/>
          <p:cNvSpPr txBox="1">
            <a:spLocks noGrp="1"/>
          </p:cNvSpPr>
          <p:nvPr>
            <p:ph type="subTitle" idx="5"/>
          </p:nvPr>
        </p:nvSpPr>
        <p:spPr>
          <a:xfrm>
            <a:off x="720000" y="3944953"/>
            <a:ext cx="4488000" cy="3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4" name="Google Shape;3054;p20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391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" name="Google Shape;345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54" name="Google Shape;3454;p24"/>
          <p:cNvSpPr txBox="1">
            <a:spLocks noGrp="1"/>
          </p:cNvSpPr>
          <p:nvPr>
            <p:ph type="body" idx="1"/>
          </p:nvPr>
        </p:nvSpPr>
        <p:spPr>
          <a:xfrm>
            <a:off x="720000" y="1579800"/>
            <a:ext cx="3882000" cy="29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55" name="Google Shape;3455;p24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6" name="Google Shape;3456;p24"/>
          <p:cNvGrpSpPr/>
          <p:nvPr/>
        </p:nvGrpSpPr>
        <p:grpSpPr>
          <a:xfrm>
            <a:off x="5443088" y="137700"/>
            <a:ext cx="3693604" cy="2650488"/>
            <a:chOff x="5443088" y="137700"/>
            <a:chExt cx="3693604" cy="2650488"/>
          </a:xfrm>
        </p:grpSpPr>
        <p:grpSp>
          <p:nvGrpSpPr>
            <p:cNvPr id="3457" name="Google Shape;3457;p24"/>
            <p:cNvGrpSpPr/>
            <p:nvPr/>
          </p:nvGrpSpPr>
          <p:grpSpPr>
            <a:xfrm>
              <a:off x="7341688" y="754000"/>
              <a:ext cx="27650" cy="21975"/>
              <a:chOff x="8820375" y="1023600"/>
              <a:chExt cx="27650" cy="21975"/>
            </a:xfrm>
          </p:grpSpPr>
          <p:sp>
            <p:nvSpPr>
              <p:cNvPr id="3458" name="Google Shape;3458;p2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2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2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1" name="Google Shape;3461;p24"/>
            <p:cNvGrpSpPr/>
            <p:nvPr/>
          </p:nvGrpSpPr>
          <p:grpSpPr>
            <a:xfrm>
              <a:off x="7988688" y="1072150"/>
              <a:ext cx="55825" cy="44400"/>
              <a:chOff x="8347600" y="1441475"/>
              <a:chExt cx="55825" cy="44400"/>
            </a:xfrm>
          </p:grpSpPr>
          <p:sp>
            <p:nvSpPr>
              <p:cNvPr id="3462" name="Google Shape;3462;p24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24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24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5" name="Google Shape;3465;p24"/>
            <p:cNvGrpSpPr/>
            <p:nvPr/>
          </p:nvGrpSpPr>
          <p:grpSpPr>
            <a:xfrm>
              <a:off x="7958500" y="250875"/>
              <a:ext cx="80675" cy="73725"/>
              <a:chOff x="7502975" y="324575"/>
              <a:chExt cx="80675" cy="73725"/>
            </a:xfrm>
          </p:grpSpPr>
          <p:sp>
            <p:nvSpPr>
              <p:cNvPr id="3466" name="Google Shape;3466;p24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24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24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24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24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1" name="Google Shape;3471;p24"/>
            <p:cNvSpPr/>
            <p:nvPr/>
          </p:nvSpPr>
          <p:spPr>
            <a:xfrm>
              <a:off x="8713538" y="124798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4"/>
            <p:cNvSpPr/>
            <p:nvPr/>
          </p:nvSpPr>
          <p:spPr>
            <a:xfrm>
              <a:off x="8404975" y="1377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3" name="Google Shape;3473;p24"/>
            <p:cNvGrpSpPr/>
            <p:nvPr/>
          </p:nvGrpSpPr>
          <p:grpSpPr>
            <a:xfrm>
              <a:off x="8374750" y="1202475"/>
              <a:ext cx="162450" cy="154525"/>
              <a:chOff x="8676550" y="247000"/>
              <a:chExt cx="162450" cy="154525"/>
            </a:xfrm>
          </p:grpSpPr>
          <p:sp>
            <p:nvSpPr>
              <p:cNvPr id="3474" name="Google Shape;3474;p24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24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24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24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8" name="Google Shape;3478;p24"/>
            <p:cNvGrpSpPr/>
            <p:nvPr/>
          </p:nvGrpSpPr>
          <p:grpSpPr>
            <a:xfrm>
              <a:off x="8143738" y="853400"/>
              <a:ext cx="71100" cy="74200"/>
              <a:chOff x="8502650" y="1222725"/>
              <a:chExt cx="71100" cy="74200"/>
            </a:xfrm>
          </p:grpSpPr>
          <p:sp>
            <p:nvSpPr>
              <p:cNvPr id="3479" name="Google Shape;3479;p24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24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24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24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83" name="Google Shape;3483;p24"/>
            <p:cNvGrpSpPr/>
            <p:nvPr/>
          </p:nvGrpSpPr>
          <p:grpSpPr>
            <a:xfrm>
              <a:off x="7614488" y="168813"/>
              <a:ext cx="157250" cy="160550"/>
              <a:chOff x="7568050" y="747400"/>
              <a:chExt cx="157250" cy="160550"/>
            </a:xfrm>
          </p:grpSpPr>
          <p:sp>
            <p:nvSpPr>
              <p:cNvPr id="3484" name="Google Shape;3484;p24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24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24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24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88" name="Google Shape;3488;p24"/>
            <p:cNvGrpSpPr/>
            <p:nvPr/>
          </p:nvGrpSpPr>
          <p:grpSpPr>
            <a:xfrm>
              <a:off x="7609975" y="1053038"/>
              <a:ext cx="32825" cy="22950"/>
              <a:chOff x="8097425" y="1383825"/>
              <a:chExt cx="32825" cy="22950"/>
            </a:xfrm>
          </p:grpSpPr>
          <p:sp>
            <p:nvSpPr>
              <p:cNvPr id="3489" name="Google Shape;3489;p24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24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24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24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3" name="Google Shape;3493;p24"/>
            <p:cNvGrpSpPr/>
            <p:nvPr/>
          </p:nvGrpSpPr>
          <p:grpSpPr>
            <a:xfrm>
              <a:off x="8692625" y="966900"/>
              <a:ext cx="115950" cy="86125"/>
              <a:chOff x="8839525" y="1569650"/>
              <a:chExt cx="115950" cy="86125"/>
            </a:xfrm>
          </p:grpSpPr>
          <p:sp>
            <p:nvSpPr>
              <p:cNvPr id="3494" name="Google Shape;3494;p24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24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6" name="Google Shape;3496;p24"/>
            <p:cNvSpPr/>
            <p:nvPr/>
          </p:nvSpPr>
          <p:spPr>
            <a:xfrm>
              <a:off x="8840375" y="158086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4"/>
            <p:cNvSpPr/>
            <p:nvPr/>
          </p:nvSpPr>
          <p:spPr>
            <a:xfrm>
              <a:off x="7703938" y="6353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4"/>
            <p:cNvSpPr/>
            <p:nvPr/>
          </p:nvSpPr>
          <p:spPr>
            <a:xfrm>
              <a:off x="8433538" y="8939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4"/>
            <p:cNvSpPr/>
            <p:nvPr/>
          </p:nvSpPr>
          <p:spPr>
            <a:xfrm>
              <a:off x="8177613" y="13477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4"/>
            <p:cNvSpPr/>
            <p:nvPr/>
          </p:nvSpPr>
          <p:spPr>
            <a:xfrm>
              <a:off x="7761163" y="120247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4"/>
            <p:cNvSpPr/>
            <p:nvPr/>
          </p:nvSpPr>
          <p:spPr>
            <a:xfrm>
              <a:off x="7902625" y="5496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4"/>
            <p:cNvSpPr/>
            <p:nvPr/>
          </p:nvSpPr>
          <p:spPr>
            <a:xfrm>
              <a:off x="8601538" y="1435288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4"/>
            <p:cNvSpPr/>
            <p:nvPr/>
          </p:nvSpPr>
          <p:spPr>
            <a:xfrm>
              <a:off x="8344150" y="324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4"/>
            <p:cNvSpPr/>
            <p:nvPr/>
          </p:nvSpPr>
          <p:spPr>
            <a:xfrm>
              <a:off x="8350425" y="31483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4"/>
            <p:cNvSpPr/>
            <p:nvPr/>
          </p:nvSpPr>
          <p:spPr>
            <a:xfrm>
              <a:off x="8631350" y="6363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4"/>
            <p:cNvSpPr/>
            <p:nvPr/>
          </p:nvSpPr>
          <p:spPr>
            <a:xfrm>
              <a:off x="8344150" y="247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4"/>
            <p:cNvSpPr/>
            <p:nvPr/>
          </p:nvSpPr>
          <p:spPr>
            <a:xfrm>
              <a:off x="8287275" y="5162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4"/>
            <p:cNvSpPr/>
            <p:nvPr/>
          </p:nvSpPr>
          <p:spPr>
            <a:xfrm flipH="1">
              <a:off x="7828775" y="84557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4"/>
            <p:cNvSpPr/>
            <p:nvPr/>
          </p:nvSpPr>
          <p:spPr>
            <a:xfrm flipH="1">
              <a:off x="7489650" y="2356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4"/>
            <p:cNvSpPr/>
            <p:nvPr/>
          </p:nvSpPr>
          <p:spPr>
            <a:xfrm flipH="1">
              <a:off x="7588375" y="4759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4"/>
            <p:cNvSpPr/>
            <p:nvPr/>
          </p:nvSpPr>
          <p:spPr>
            <a:xfrm flipH="1">
              <a:off x="9030325" y="1673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4"/>
            <p:cNvSpPr/>
            <p:nvPr/>
          </p:nvSpPr>
          <p:spPr>
            <a:xfrm>
              <a:off x="9034663" y="14709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4"/>
            <p:cNvSpPr/>
            <p:nvPr/>
          </p:nvSpPr>
          <p:spPr>
            <a:xfrm>
              <a:off x="8450750" y="34913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4"/>
            <p:cNvSpPr/>
            <p:nvPr/>
          </p:nvSpPr>
          <p:spPr>
            <a:xfrm rot="10800000">
              <a:off x="7605338" y="14498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15" name="Google Shape;3515;p24"/>
            <p:cNvGrpSpPr/>
            <p:nvPr/>
          </p:nvGrpSpPr>
          <p:grpSpPr>
            <a:xfrm rot="10800000">
              <a:off x="8049525" y="2065863"/>
              <a:ext cx="76300" cy="134575"/>
              <a:chOff x="8292650" y="153875"/>
              <a:chExt cx="76300" cy="134575"/>
            </a:xfrm>
          </p:grpSpPr>
          <p:sp>
            <p:nvSpPr>
              <p:cNvPr id="3516" name="Google Shape;3516;p24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24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24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19" name="Google Shape;3519;p24"/>
            <p:cNvSpPr/>
            <p:nvPr/>
          </p:nvSpPr>
          <p:spPr>
            <a:xfrm rot="10800000">
              <a:off x="8278025" y="18905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4"/>
            <p:cNvSpPr/>
            <p:nvPr/>
          </p:nvSpPr>
          <p:spPr>
            <a:xfrm rot="10800000">
              <a:off x="8182450" y="161750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21" name="Google Shape;3521;p24"/>
            <p:cNvGrpSpPr/>
            <p:nvPr/>
          </p:nvGrpSpPr>
          <p:grpSpPr>
            <a:xfrm rot="10800000" flipH="1">
              <a:off x="7553750" y="1738650"/>
              <a:ext cx="39675" cy="33500"/>
              <a:chOff x="1171975" y="3874200"/>
              <a:chExt cx="39675" cy="33500"/>
            </a:xfrm>
          </p:grpSpPr>
          <p:sp>
            <p:nvSpPr>
              <p:cNvPr id="3522" name="Google Shape;3522;p2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2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2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2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2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27" name="Google Shape;3527;p24"/>
            <p:cNvSpPr/>
            <p:nvPr/>
          </p:nvSpPr>
          <p:spPr>
            <a:xfrm rot="10800000">
              <a:off x="7882475" y="18353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4"/>
            <p:cNvSpPr/>
            <p:nvPr/>
          </p:nvSpPr>
          <p:spPr>
            <a:xfrm rot="10800000">
              <a:off x="7593425" y="71907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29" name="Google Shape;3529;p24"/>
            <p:cNvGrpSpPr/>
            <p:nvPr/>
          </p:nvGrpSpPr>
          <p:grpSpPr>
            <a:xfrm rot="10800000" flipH="1">
              <a:off x="7481525" y="1180738"/>
              <a:ext cx="33675" cy="35675"/>
              <a:chOff x="4304250" y="4768863"/>
              <a:chExt cx="33675" cy="35675"/>
            </a:xfrm>
          </p:grpSpPr>
          <p:sp>
            <p:nvSpPr>
              <p:cNvPr id="3530" name="Google Shape;3530;p2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2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2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3" name="Google Shape;3533;p24"/>
            <p:cNvGrpSpPr/>
            <p:nvPr/>
          </p:nvGrpSpPr>
          <p:grpSpPr>
            <a:xfrm rot="10800000" flipH="1">
              <a:off x="7811100" y="1484438"/>
              <a:ext cx="123900" cy="117750"/>
              <a:chOff x="4877375" y="4089763"/>
              <a:chExt cx="123900" cy="117750"/>
            </a:xfrm>
          </p:grpSpPr>
          <p:sp>
            <p:nvSpPr>
              <p:cNvPr id="3534" name="Google Shape;3534;p2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2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2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2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2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39" name="Google Shape;3539;p24"/>
            <p:cNvSpPr/>
            <p:nvPr/>
          </p:nvSpPr>
          <p:spPr>
            <a:xfrm rot="10800000">
              <a:off x="8484388" y="1710575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40" name="Google Shape;3540;p24"/>
            <p:cNvGrpSpPr/>
            <p:nvPr/>
          </p:nvGrpSpPr>
          <p:grpSpPr>
            <a:xfrm rot="-9237154">
              <a:off x="7309772" y="282478"/>
              <a:ext cx="28474" cy="22299"/>
              <a:chOff x="117600" y="5032275"/>
              <a:chExt cx="28475" cy="22300"/>
            </a:xfrm>
          </p:grpSpPr>
          <p:sp>
            <p:nvSpPr>
              <p:cNvPr id="3541" name="Google Shape;3541;p2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2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2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2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45" name="Google Shape;3545;p24"/>
            <p:cNvGrpSpPr/>
            <p:nvPr/>
          </p:nvGrpSpPr>
          <p:grpSpPr>
            <a:xfrm rot="-9237154">
              <a:off x="6328569" y="182704"/>
              <a:ext cx="29274" cy="35824"/>
              <a:chOff x="7298175" y="170300"/>
              <a:chExt cx="29275" cy="35825"/>
            </a:xfrm>
          </p:grpSpPr>
          <p:sp>
            <p:nvSpPr>
              <p:cNvPr id="3546" name="Google Shape;3546;p2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26" extrusionOk="0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2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2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33" extrusionOk="0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2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39" extrusionOk="0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50" name="Google Shape;3550;p24"/>
            <p:cNvSpPr/>
            <p:nvPr/>
          </p:nvSpPr>
          <p:spPr>
            <a:xfrm rot="-9237154" flipH="1">
              <a:off x="6798856" y="380786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4"/>
            <p:cNvSpPr/>
            <p:nvPr/>
          </p:nvSpPr>
          <p:spPr>
            <a:xfrm rot="-9237154" flipH="1">
              <a:off x="6794126" y="364940"/>
              <a:ext cx="30124" cy="21824"/>
            </a:xfrm>
            <a:custGeom>
              <a:avLst/>
              <a:gdLst/>
              <a:ahLst/>
              <a:cxnLst/>
              <a:rect l="l" t="t" r="r" b="b"/>
              <a:pathLst>
                <a:path w="1205" h="873" extrusionOk="0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4"/>
            <p:cNvSpPr/>
            <p:nvPr/>
          </p:nvSpPr>
          <p:spPr>
            <a:xfrm rot="-9237154" flipH="1">
              <a:off x="6876820" y="290016"/>
              <a:ext cx="10150" cy="15524"/>
            </a:xfrm>
            <a:custGeom>
              <a:avLst/>
              <a:gdLst/>
              <a:ahLst/>
              <a:cxnLst/>
              <a:rect l="l" t="t" r="r" b="b"/>
              <a:pathLst>
                <a:path w="406" h="621" extrusionOk="0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3" name="Google Shape;3553;p24"/>
            <p:cNvGrpSpPr/>
            <p:nvPr/>
          </p:nvGrpSpPr>
          <p:grpSpPr>
            <a:xfrm rot="-9237154">
              <a:off x="6419766" y="380194"/>
              <a:ext cx="40749" cy="29849"/>
              <a:chOff x="923425" y="4869400"/>
              <a:chExt cx="40750" cy="29850"/>
            </a:xfrm>
          </p:grpSpPr>
          <p:sp>
            <p:nvSpPr>
              <p:cNvPr id="3554" name="Google Shape;3554;p2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2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194" extrusionOk="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2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843" extrusionOk="0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57" name="Google Shape;3557;p24"/>
            <p:cNvSpPr/>
            <p:nvPr/>
          </p:nvSpPr>
          <p:spPr>
            <a:xfrm rot="-9237154" flipH="1">
              <a:off x="6900054" y="909528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8" name="Google Shape;3558;p24"/>
            <p:cNvGrpSpPr/>
            <p:nvPr/>
          </p:nvGrpSpPr>
          <p:grpSpPr>
            <a:xfrm rot="-9237154">
              <a:off x="6815304" y="557346"/>
              <a:ext cx="203468" cy="175544"/>
              <a:chOff x="292325" y="4360000"/>
              <a:chExt cx="203475" cy="175550"/>
            </a:xfrm>
          </p:grpSpPr>
          <p:sp>
            <p:nvSpPr>
              <p:cNvPr id="3559" name="Google Shape;3559;p2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2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2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2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3" name="Google Shape;3563;p24"/>
            <p:cNvGrpSpPr/>
            <p:nvPr/>
          </p:nvGrpSpPr>
          <p:grpSpPr>
            <a:xfrm rot="-9237154">
              <a:off x="6330752" y="519579"/>
              <a:ext cx="89172" cy="75222"/>
              <a:chOff x="645875" y="4874950"/>
              <a:chExt cx="89175" cy="75225"/>
            </a:xfrm>
          </p:grpSpPr>
          <p:sp>
            <p:nvSpPr>
              <p:cNvPr id="3564" name="Google Shape;3564;p2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" extrusionOk="0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2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3009" extrusionOk="0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2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51" extrusionOk="0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2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843" extrusionOk="0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2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32" extrusionOk="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9" name="Google Shape;3569;p24"/>
            <p:cNvGrpSpPr/>
            <p:nvPr/>
          </p:nvGrpSpPr>
          <p:grpSpPr>
            <a:xfrm rot="-9237154">
              <a:off x="5761298" y="1161915"/>
              <a:ext cx="39674" cy="33499"/>
              <a:chOff x="1171975" y="3874200"/>
              <a:chExt cx="39675" cy="33500"/>
            </a:xfrm>
          </p:grpSpPr>
          <p:sp>
            <p:nvSpPr>
              <p:cNvPr id="3570" name="Google Shape;3570;p2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2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2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2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2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5" name="Google Shape;3575;p24"/>
            <p:cNvGrpSpPr/>
            <p:nvPr/>
          </p:nvGrpSpPr>
          <p:grpSpPr>
            <a:xfrm rot="-9237154">
              <a:off x="6973537" y="183405"/>
              <a:ext cx="45398" cy="34424"/>
              <a:chOff x="89450" y="4246250"/>
              <a:chExt cx="45400" cy="34425"/>
            </a:xfrm>
          </p:grpSpPr>
          <p:sp>
            <p:nvSpPr>
              <p:cNvPr id="3576" name="Google Shape;3576;p2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2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2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9" name="Google Shape;3579;p24"/>
            <p:cNvGrpSpPr/>
            <p:nvPr/>
          </p:nvGrpSpPr>
          <p:grpSpPr>
            <a:xfrm rot="-9237154">
              <a:off x="6972305" y="974133"/>
              <a:ext cx="47873" cy="30924"/>
              <a:chOff x="194175" y="4477025"/>
              <a:chExt cx="47875" cy="30925"/>
            </a:xfrm>
          </p:grpSpPr>
          <p:sp>
            <p:nvSpPr>
              <p:cNvPr id="3580" name="Google Shape;3580;p2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2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2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2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2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2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6" name="Google Shape;3586;p24"/>
            <p:cNvGrpSpPr/>
            <p:nvPr/>
          </p:nvGrpSpPr>
          <p:grpSpPr>
            <a:xfrm rot="-9237154">
              <a:off x="6493845" y="778254"/>
              <a:ext cx="44323" cy="58423"/>
              <a:chOff x="672400" y="4517950"/>
              <a:chExt cx="44325" cy="58425"/>
            </a:xfrm>
          </p:grpSpPr>
          <p:sp>
            <p:nvSpPr>
              <p:cNvPr id="3587" name="Google Shape;3587;p2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2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2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2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2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2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3" name="Google Shape;3593;p24"/>
            <p:cNvGrpSpPr/>
            <p:nvPr/>
          </p:nvGrpSpPr>
          <p:grpSpPr>
            <a:xfrm rot="-9237154">
              <a:off x="6675597" y="943132"/>
              <a:ext cx="78772" cy="92922"/>
              <a:chOff x="319125" y="4619225"/>
              <a:chExt cx="78775" cy="92925"/>
            </a:xfrm>
          </p:grpSpPr>
          <p:sp>
            <p:nvSpPr>
              <p:cNvPr id="3594" name="Google Shape;3594;p2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2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2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2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8" name="Google Shape;3598;p24"/>
            <p:cNvGrpSpPr/>
            <p:nvPr/>
          </p:nvGrpSpPr>
          <p:grpSpPr>
            <a:xfrm rot="-9237154">
              <a:off x="7096669" y="815607"/>
              <a:ext cx="56073" cy="56073"/>
              <a:chOff x="327875" y="5038950"/>
              <a:chExt cx="56075" cy="56075"/>
            </a:xfrm>
          </p:grpSpPr>
          <p:sp>
            <p:nvSpPr>
              <p:cNvPr id="3599" name="Google Shape;3599;p2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2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2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2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2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04" name="Google Shape;3604;p24"/>
            <p:cNvGrpSpPr/>
            <p:nvPr/>
          </p:nvGrpSpPr>
          <p:grpSpPr>
            <a:xfrm rot="-9237154">
              <a:off x="7235740" y="995809"/>
              <a:ext cx="54698" cy="76572"/>
              <a:chOff x="433700" y="4770875"/>
              <a:chExt cx="54700" cy="76575"/>
            </a:xfrm>
          </p:grpSpPr>
          <p:sp>
            <p:nvSpPr>
              <p:cNvPr id="3605" name="Google Shape;3605;p2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4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2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063" extrusionOk="0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2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66" h="197" extrusionOk="0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2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259" extrusionOk="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2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636" extrusionOk="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10" name="Google Shape;3610;p24"/>
            <p:cNvSpPr/>
            <p:nvPr/>
          </p:nvSpPr>
          <p:spPr>
            <a:xfrm rot="-9237154" flipH="1">
              <a:off x="6654579" y="238222"/>
              <a:ext cx="24524" cy="17074"/>
            </a:xfrm>
            <a:custGeom>
              <a:avLst/>
              <a:gdLst/>
              <a:ahLst/>
              <a:cxnLst/>
              <a:rect l="l" t="t" r="r" b="b"/>
              <a:pathLst>
                <a:path w="981" h="683" extrusionOk="0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4"/>
            <p:cNvSpPr/>
            <p:nvPr/>
          </p:nvSpPr>
          <p:spPr>
            <a:xfrm rot="-9237154" flipH="1">
              <a:off x="6568122" y="554876"/>
              <a:ext cx="31999" cy="26774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4"/>
            <p:cNvSpPr/>
            <p:nvPr/>
          </p:nvSpPr>
          <p:spPr>
            <a:xfrm rot="-9237154" flipH="1">
              <a:off x="6108566" y="1038112"/>
              <a:ext cx="25199" cy="21324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4"/>
            <p:cNvSpPr/>
            <p:nvPr/>
          </p:nvSpPr>
          <p:spPr>
            <a:xfrm rot="-9237154" flipH="1">
              <a:off x="5917185" y="876519"/>
              <a:ext cx="33874" cy="26374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4"/>
            <p:cNvSpPr/>
            <p:nvPr/>
          </p:nvSpPr>
          <p:spPr>
            <a:xfrm rot="-9237154" flipH="1">
              <a:off x="5445924" y="1109505"/>
              <a:ext cx="19824" cy="17499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4"/>
            <p:cNvSpPr/>
            <p:nvPr/>
          </p:nvSpPr>
          <p:spPr>
            <a:xfrm rot="-9237154" flipH="1">
              <a:off x="6367623" y="998966"/>
              <a:ext cx="83197" cy="70248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4"/>
            <p:cNvSpPr/>
            <p:nvPr/>
          </p:nvSpPr>
          <p:spPr>
            <a:xfrm rot="-9237154" flipH="1">
              <a:off x="7239862" y="525316"/>
              <a:ext cx="75572" cy="63748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7" name="Google Shape;3617;p24"/>
            <p:cNvGrpSpPr/>
            <p:nvPr/>
          </p:nvGrpSpPr>
          <p:grpSpPr>
            <a:xfrm rot="-9237154">
              <a:off x="6076450" y="693706"/>
              <a:ext cx="33674" cy="35674"/>
              <a:chOff x="4304250" y="4768863"/>
              <a:chExt cx="33675" cy="35675"/>
            </a:xfrm>
          </p:grpSpPr>
          <p:sp>
            <p:nvSpPr>
              <p:cNvPr id="3618" name="Google Shape;3618;p2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2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2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1" name="Google Shape;3621;p24"/>
            <p:cNvGrpSpPr/>
            <p:nvPr/>
          </p:nvGrpSpPr>
          <p:grpSpPr>
            <a:xfrm rot="-9237154">
              <a:off x="5543360" y="797857"/>
              <a:ext cx="123896" cy="117746"/>
              <a:chOff x="4877375" y="4089763"/>
              <a:chExt cx="123900" cy="117750"/>
            </a:xfrm>
          </p:grpSpPr>
          <p:sp>
            <p:nvSpPr>
              <p:cNvPr id="3622" name="Google Shape;3622;p2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2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2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2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2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7" name="Google Shape;3627;p24"/>
            <p:cNvSpPr/>
            <p:nvPr/>
          </p:nvSpPr>
          <p:spPr>
            <a:xfrm rot="10800000">
              <a:off x="5954700" y="41696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28" name="Google Shape;3628;p24"/>
            <p:cNvGrpSpPr/>
            <p:nvPr/>
          </p:nvGrpSpPr>
          <p:grpSpPr>
            <a:xfrm rot="10800000" flipH="1">
              <a:off x="8660917" y="2091888"/>
              <a:ext cx="55825" cy="44400"/>
              <a:chOff x="8347600" y="1441475"/>
              <a:chExt cx="55825" cy="44400"/>
            </a:xfrm>
          </p:grpSpPr>
          <p:sp>
            <p:nvSpPr>
              <p:cNvPr id="3629" name="Google Shape;3629;p24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24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24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2" name="Google Shape;3632;p24"/>
            <p:cNvGrpSpPr/>
            <p:nvPr/>
          </p:nvGrpSpPr>
          <p:grpSpPr>
            <a:xfrm rot="10800000" flipH="1">
              <a:off x="8798817" y="1869325"/>
              <a:ext cx="162450" cy="154525"/>
              <a:chOff x="8676550" y="247000"/>
              <a:chExt cx="162450" cy="154525"/>
            </a:xfrm>
          </p:grpSpPr>
          <p:sp>
            <p:nvSpPr>
              <p:cNvPr id="3633" name="Google Shape;3633;p24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24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24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24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37" name="Google Shape;3637;p24"/>
            <p:cNvGrpSpPr/>
            <p:nvPr/>
          </p:nvGrpSpPr>
          <p:grpSpPr>
            <a:xfrm rot="10800000" flipH="1">
              <a:off x="9044567" y="2280838"/>
              <a:ext cx="71100" cy="74200"/>
              <a:chOff x="8502650" y="1222725"/>
              <a:chExt cx="71100" cy="74200"/>
            </a:xfrm>
          </p:grpSpPr>
          <p:sp>
            <p:nvSpPr>
              <p:cNvPr id="3638" name="Google Shape;3638;p24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24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24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24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42" name="Google Shape;3642;p24"/>
            <p:cNvSpPr/>
            <p:nvPr/>
          </p:nvSpPr>
          <p:spPr>
            <a:xfrm rot="10800000" flipH="1">
              <a:off x="9022367" y="26638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4"/>
            <p:cNvSpPr/>
            <p:nvPr/>
          </p:nvSpPr>
          <p:spPr>
            <a:xfrm rot="10800000">
              <a:off x="8729605" y="2324563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4"/>
            <p:cNvSpPr/>
            <p:nvPr/>
          </p:nvSpPr>
          <p:spPr>
            <a:xfrm rot="8655191" flipH="1">
              <a:off x="8374823" y="2292805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88727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"/>
          <p:cNvSpPr txBox="1">
            <a:spLocks noGrp="1"/>
          </p:cNvSpPr>
          <p:nvPr>
            <p:ph type="title"/>
          </p:nvPr>
        </p:nvSpPr>
        <p:spPr>
          <a:xfrm>
            <a:off x="720000" y="1234600"/>
            <a:ext cx="3555900" cy="10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7"/>
          <p:cNvSpPr txBox="1">
            <a:spLocks noGrp="1"/>
          </p:cNvSpPr>
          <p:nvPr>
            <p:ph type="subTitle" idx="1"/>
          </p:nvPr>
        </p:nvSpPr>
        <p:spPr>
          <a:xfrm>
            <a:off x="720000" y="2615308"/>
            <a:ext cx="2984400" cy="12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7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8" name="Google Shape;898;p7"/>
          <p:cNvGrpSpPr/>
          <p:nvPr/>
        </p:nvGrpSpPr>
        <p:grpSpPr>
          <a:xfrm>
            <a:off x="4561463" y="55900"/>
            <a:ext cx="4524615" cy="4888838"/>
            <a:chOff x="4561463" y="55900"/>
            <a:chExt cx="4524615" cy="4888838"/>
          </a:xfrm>
        </p:grpSpPr>
        <p:grpSp>
          <p:nvGrpSpPr>
            <p:cNvPr id="899" name="Google Shape;899;p7"/>
            <p:cNvGrpSpPr/>
            <p:nvPr/>
          </p:nvGrpSpPr>
          <p:grpSpPr>
            <a:xfrm rot="10800000" flipH="1">
              <a:off x="8697305" y="1838975"/>
              <a:ext cx="55825" cy="44400"/>
              <a:chOff x="8347600" y="1441475"/>
              <a:chExt cx="55825" cy="44400"/>
            </a:xfrm>
          </p:grpSpPr>
          <p:sp>
            <p:nvSpPr>
              <p:cNvPr id="900" name="Google Shape;900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" name="Google Shape;903;p7"/>
            <p:cNvGrpSpPr/>
            <p:nvPr/>
          </p:nvGrpSpPr>
          <p:grpSpPr>
            <a:xfrm rot="10800000" flipH="1">
              <a:off x="8819517" y="2630925"/>
              <a:ext cx="80675" cy="73725"/>
              <a:chOff x="7502975" y="324575"/>
              <a:chExt cx="80675" cy="73725"/>
            </a:xfrm>
          </p:grpSpPr>
          <p:sp>
            <p:nvSpPr>
              <p:cNvPr id="904" name="Google Shape;904;p7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9" name="Google Shape;909;p7"/>
            <p:cNvGrpSpPr/>
            <p:nvPr/>
          </p:nvGrpSpPr>
          <p:grpSpPr>
            <a:xfrm rot="10800000" flipH="1">
              <a:off x="8835205" y="1616413"/>
              <a:ext cx="162450" cy="154525"/>
              <a:chOff x="8676550" y="247000"/>
              <a:chExt cx="162450" cy="154525"/>
            </a:xfrm>
          </p:grpSpPr>
          <p:sp>
            <p:nvSpPr>
              <p:cNvPr id="910" name="Google Shape;910;p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4" name="Google Shape;914;p7"/>
            <p:cNvGrpSpPr/>
            <p:nvPr/>
          </p:nvGrpSpPr>
          <p:grpSpPr>
            <a:xfrm rot="10800000" flipH="1">
              <a:off x="9004755" y="2027925"/>
              <a:ext cx="71100" cy="74200"/>
              <a:chOff x="8502650" y="1222725"/>
              <a:chExt cx="71100" cy="74200"/>
            </a:xfrm>
          </p:grpSpPr>
          <p:sp>
            <p:nvSpPr>
              <p:cNvPr id="915" name="Google Shape;915;p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9" name="Google Shape;919;p7"/>
            <p:cNvGrpSpPr/>
            <p:nvPr/>
          </p:nvGrpSpPr>
          <p:grpSpPr>
            <a:xfrm rot="10800000" flipH="1">
              <a:off x="7760730" y="1033300"/>
              <a:ext cx="157250" cy="160550"/>
              <a:chOff x="7568050" y="747400"/>
              <a:chExt cx="157250" cy="160550"/>
            </a:xfrm>
          </p:grpSpPr>
          <p:sp>
            <p:nvSpPr>
              <p:cNvPr id="920" name="Google Shape;920;p7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7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4" name="Google Shape;924;p7"/>
            <p:cNvGrpSpPr/>
            <p:nvPr/>
          </p:nvGrpSpPr>
          <p:grpSpPr>
            <a:xfrm rot="10800000" flipH="1">
              <a:off x="7580267" y="671275"/>
              <a:ext cx="32825" cy="22950"/>
              <a:chOff x="8097425" y="1383825"/>
              <a:chExt cx="32825" cy="22950"/>
            </a:xfrm>
          </p:grpSpPr>
          <p:sp>
            <p:nvSpPr>
              <p:cNvPr id="925" name="Google Shape;925;p7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7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7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9" name="Google Shape;929;p7"/>
            <p:cNvSpPr/>
            <p:nvPr/>
          </p:nvSpPr>
          <p:spPr>
            <a:xfrm rot="10800000" flipH="1">
              <a:off x="8564955" y="22753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 rot="10800000" flipH="1">
              <a:off x="6911180" y="97951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 rot="10800000" flipH="1">
              <a:off x="8469780" y="154355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 rot="10800000" flipH="1">
              <a:off x="8560955" y="2811013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 rot="10800000" flipH="1">
              <a:off x="7967192" y="412797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 rot="10800000" flipH="1">
              <a:off x="8366842" y="191426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 rot="10800000">
              <a:off x="8765992" y="207165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 rot="10800000">
              <a:off x="8426867" y="26152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 rot="10800000">
              <a:off x="8449392" y="24666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 rot="10800000">
              <a:off x="9053142" y="29369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 rot="8655191" flipH="1">
              <a:off x="6739889" y="415725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7"/>
            <p:cNvGrpSpPr/>
            <p:nvPr/>
          </p:nvGrpSpPr>
          <p:grpSpPr>
            <a:xfrm rot="10800000" flipH="1">
              <a:off x="8451116" y="3317416"/>
              <a:ext cx="69586" cy="73623"/>
              <a:chOff x="175149" y="495436"/>
              <a:chExt cx="69586" cy="73623"/>
            </a:xfrm>
          </p:grpSpPr>
          <p:sp>
            <p:nvSpPr>
              <p:cNvPr id="941" name="Google Shape;941;p7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7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3" name="Google Shape;943;p7"/>
            <p:cNvGrpSpPr/>
            <p:nvPr/>
          </p:nvGrpSpPr>
          <p:grpSpPr>
            <a:xfrm rot="10800000" flipH="1">
              <a:off x="8271447" y="1616417"/>
              <a:ext cx="35279" cy="33988"/>
              <a:chOff x="88792" y="761095"/>
              <a:chExt cx="35279" cy="33988"/>
            </a:xfrm>
          </p:grpSpPr>
          <p:sp>
            <p:nvSpPr>
              <p:cNvPr id="944" name="Google Shape;944;p7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7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7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7" name="Google Shape;947;p7"/>
            <p:cNvGrpSpPr/>
            <p:nvPr/>
          </p:nvGrpSpPr>
          <p:grpSpPr>
            <a:xfrm rot="8655191" flipH="1">
              <a:off x="6585430" y="976779"/>
              <a:ext cx="55825" cy="44400"/>
              <a:chOff x="8347600" y="1441475"/>
              <a:chExt cx="55825" cy="44400"/>
            </a:xfrm>
          </p:grpSpPr>
          <p:sp>
            <p:nvSpPr>
              <p:cNvPr id="948" name="Google Shape;948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1" name="Google Shape;951;p7"/>
            <p:cNvGrpSpPr/>
            <p:nvPr/>
          </p:nvGrpSpPr>
          <p:grpSpPr>
            <a:xfrm rot="8655191" flipH="1">
              <a:off x="8757506" y="2998932"/>
              <a:ext cx="71099" cy="74199"/>
              <a:chOff x="8502650" y="1222725"/>
              <a:chExt cx="71100" cy="74200"/>
            </a:xfrm>
          </p:grpSpPr>
          <p:sp>
            <p:nvSpPr>
              <p:cNvPr id="952" name="Google Shape;952;p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6" name="Google Shape;956;p7"/>
            <p:cNvSpPr/>
            <p:nvPr/>
          </p:nvSpPr>
          <p:spPr>
            <a:xfrm rot="8655191" flipH="1">
              <a:off x="6945163" y="4390418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 rot="8655191" flipH="1">
              <a:off x="8169278" y="1271055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 rot="8655191" flipH="1">
              <a:off x="8580895" y="3104176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 rot="8655191" flipH="1">
              <a:off x="7402799" y="4307179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 rot="8655191" flipH="1">
              <a:off x="7055066" y="4201227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 rot="8655191" flipH="1">
              <a:off x="7708961" y="4512355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 rot="10800000">
              <a:off x="8150792" y="2216238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 rot="10800000">
              <a:off x="7427692" y="458381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4" name="Google Shape;964;p7"/>
            <p:cNvGrpSpPr/>
            <p:nvPr/>
          </p:nvGrpSpPr>
          <p:grpSpPr>
            <a:xfrm rot="10800000" flipH="1">
              <a:off x="6006342" y="1150850"/>
              <a:ext cx="28475" cy="22300"/>
              <a:chOff x="117600" y="5032275"/>
              <a:chExt cx="28475" cy="22300"/>
            </a:xfrm>
          </p:grpSpPr>
          <p:sp>
            <p:nvSpPr>
              <p:cNvPr id="965" name="Google Shape;965;p7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7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7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7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9" name="Google Shape;969;p7"/>
            <p:cNvSpPr/>
            <p:nvPr/>
          </p:nvSpPr>
          <p:spPr>
            <a:xfrm rot="-5400000">
              <a:off x="8892053" y="4092186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0" name="Google Shape;970;p7"/>
            <p:cNvGrpSpPr/>
            <p:nvPr/>
          </p:nvGrpSpPr>
          <p:grpSpPr>
            <a:xfrm rot="10800000">
              <a:off x="8915117" y="3634450"/>
              <a:ext cx="48150" cy="57350"/>
              <a:chOff x="4803550" y="4379313"/>
              <a:chExt cx="48150" cy="57350"/>
            </a:xfrm>
          </p:grpSpPr>
          <p:sp>
            <p:nvSpPr>
              <p:cNvPr id="971" name="Google Shape;971;p7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7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7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7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5" name="Google Shape;975;p7"/>
            <p:cNvGrpSpPr/>
            <p:nvPr/>
          </p:nvGrpSpPr>
          <p:grpSpPr>
            <a:xfrm rot="10800000">
              <a:off x="8184855" y="4863513"/>
              <a:ext cx="71950" cy="81225"/>
              <a:chOff x="8764175" y="4911563"/>
              <a:chExt cx="71950" cy="81225"/>
            </a:xfrm>
          </p:grpSpPr>
          <p:sp>
            <p:nvSpPr>
              <p:cNvPr id="976" name="Google Shape;976;p7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7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7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7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7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1" name="Google Shape;981;p7"/>
            <p:cNvGrpSpPr/>
            <p:nvPr/>
          </p:nvGrpSpPr>
          <p:grpSpPr>
            <a:xfrm rot="10800000" flipH="1">
              <a:off x="7927530" y="3688263"/>
              <a:ext cx="39675" cy="33500"/>
              <a:chOff x="1171975" y="3874200"/>
              <a:chExt cx="39675" cy="33500"/>
            </a:xfrm>
          </p:grpSpPr>
          <p:sp>
            <p:nvSpPr>
              <p:cNvPr id="982" name="Google Shape;982;p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7" name="Google Shape;987;p7"/>
            <p:cNvGrpSpPr/>
            <p:nvPr/>
          </p:nvGrpSpPr>
          <p:grpSpPr>
            <a:xfrm rot="10800000" flipH="1">
              <a:off x="7654317" y="4073413"/>
              <a:ext cx="44325" cy="58425"/>
              <a:chOff x="672400" y="4517950"/>
              <a:chExt cx="44325" cy="58425"/>
            </a:xfrm>
          </p:grpSpPr>
          <p:sp>
            <p:nvSpPr>
              <p:cNvPr id="988" name="Google Shape;988;p7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7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7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7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7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7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4" name="Google Shape;994;p7"/>
            <p:cNvSpPr/>
            <p:nvPr/>
          </p:nvSpPr>
          <p:spPr>
            <a:xfrm rot="-5400000">
              <a:off x="7391728" y="1153261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7"/>
            <p:cNvGrpSpPr/>
            <p:nvPr/>
          </p:nvGrpSpPr>
          <p:grpSpPr>
            <a:xfrm rot="10800000" flipH="1">
              <a:off x="8749017" y="1264463"/>
              <a:ext cx="33675" cy="35675"/>
              <a:chOff x="4304250" y="4768863"/>
              <a:chExt cx="33675" cy="35675"/>
            </a:xfrm>
          </p:grpSpPr>
          <p:sp>
            <p:nvSpPr>
              <p:cNvPr id="996" name="Google Shape;996;p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9" name="Google Shape;999;p7"/>
            <p:cNvSpPr/>
            <p:nvPr/>
          </p:nvSpPr>
          <p:spPr>
            <a:xfrm rot="10800000">
              <a:off x="8152867" y="4315825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 rot="10800000" flipH="1">
              <a:off x="7208055" y="398138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 rot="10800000">
              <a:off x="5640655" y="736700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2" name="Google Shape;1002;p7"/>
            <p:cNvGrpSpPr/>
            <p:nvPr/>
          </p:nvGrpSpPr>
          <p:grpSpPr>
            <a:xfrm rot="10800000">
              <a:off x="6918130" y="317638"/>
              <a:ext cx="76300" cy="134575"/>
              <a:chOff x="8292650" y="153875"/>
              <a:chExt cx="76300" cy="134575"/>
            </a:xfrm>
          </p:grpSpPr>
          <p:sp>
            <p:nvSpPr>
              <p:cNvPr id="1003" name="Google Shape;1003;p7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7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7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6" name="Google Shape;1006;p7"/>
            <p:cNvGrpSpPr/>
            <p:nvPr/>
          </p:nvGrpSpPr>
          <p:grpSpPr>
            <a:xfrm rot="10800000">
              <a:off x="5463467" y="96738"/>
              <a:ext cx="146025" cy="127275"/>
              <a:chOff x="4316575" y="4989963"/>
              <a:chExt cx="146025" cy="127275"/>
            </a:xfrm>
          </p:grpSpPr>
          <p:sp>
            <p:nvSpPr>
              <p:cNvPr id="1007" name="Google Shape;1007;p7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7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7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7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1" name="Google Shape;1011;p7"/>
            <p:cNvGrpSpPr/>
            <p:nvPr/>
          </p:nvGrpSpPr>
          <p:grpSpPr>
            <a:xfrm rot="10800000">
              <a:off x="5989680" y="783475"/>
              <a:ext cx="61825" cy="42450"/>
              <a:chOff x="4695825" y="4574513"/>
              <a:chExt cx="61825" cy="42450"/>
            </a:xfrm>
          </p:grpSpPr>
          <p:sp>
            <p:nvSpPr>
              <p:cNvPr id="1012" name="Google Shape;1012;p7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7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7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7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7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7" name="Google Shape;1017;p7"/>
            <p:cNvSpPr/>
            <p:nvPr/>
          </p:nvSpPr>
          <p:spPr>
            <a:xfrm rot="10800000">
              <a:off x="6519767" y="414000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8" name="Google Shape;1018;p7"/>
            <p:cNvGrpSpPr/>
            <p:nvPr/>
          </p:nvGrpSpPr>
          <p:grpSpPr>
            <a:xfrm rot="10800000" flipH="1">
              <a:off x="6549192" y="553025"/>
              <a:ext cx="203475" cy="175550"/>
              <a:chOff x="292325" y="4360000"/>
              <a:chExt cx="203475" cy="175550"/>
            </a:xfrm>
          </p:grpSpPr>
          <p:sp>
            <p:nvSpPr>
              <p:cNvPr id="1019" name="Google Shape;1019;p7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7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7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7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3" name="Google Shape;1023;p7"/>
            <p:cNvGrpSpPr/>
            <p:nvPr/>
          </p:nvGrpSpPr>
          <p:grpSpPr>
            <a:xfrm rot="10800000" flipH="1">
              <a:off x="6270117" y="655500"/>
              <a:ext cx="45400" cy="562075"/>
              <a:chOff x="89450" y="3718600"/>
              <a:chExt cx="45400" cy="562075"/>
            </a:xfrm>
          </p:grpSpPr>
          <p:sp>
            <p:nvSpPr>
              <p:cNvPr id="1024" name="Google Shape;1024;p7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7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7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7" name="Google Shape;1027;p7"/>
            <p:cNvGrpSpPr/>
            <p:nvPr/>
          </p:nvGrpSpPr>
          <p:grpSpPr>
            <a:xfrm rot="10800000" flipH="1">
              <a:off x="6374842" y="428225"/>
              <a:ext cx="47875" cy="30925"/>
              <a:chOff x="194175" y="4477025"/>
              <a:chExt cx="47875" cy="30925"/>
            </a:xfrm>
          </p:grpSpPr>
          <p:sp>
            <p:nvSpPr>
              <p:cNvPr id="1028" name="Google Shape;1028;p7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7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7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7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7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7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4" name="Google Shape;1034;p7"/>
            <p:cNvSpPr/>
            <p:nvPr/>
          </p:nvSpPr>
          <p:spPr>
            <a:xfrm rot="10800000">
              <a:off x="7111442" y="768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 rot="10800000">
              <a:off x="7330092" y="819100"/>
              <a:ext cx="33875" cy="26375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 rot="10800000">
              <a:off x="6906292" y="680750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 rot="10800000">
              <a:off x="6918492" y="73863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8" name="Google Shape;1038;p7"/>
            <p:cNvGrpSpPr/>
            <p:nvPr/>
          </p:nvGrpSpPr>
          <p:grpSpPr>
            <a:xfrm rot="10800000" flipH="1">
              <a:off x="6499792" y="224025"/>
              <a:ext cx="78775" cy="92925"/>
              <a:chOff x="319125" y="4619225"/>
              <a:chExt cx="78775" cy="92925"/>
            </a:xfrm>
          </p:grpSpPr>
          <p:sp>
            <p:nvSpPr>
              <p:cNvPr id="1039" name="Google Shape;1039;p7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7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7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7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3" name="Google Shape;1043;p7"/>
            <p:cNvGrpSpPr/>
            <p:nvPr/>
          </p:nvGrpSpPr>
          <p:grpSpPr>
            <a:xfrm rot="10800000" flipH="1">
              <a:off x="5662392" y="460375"/>
              <a:ext cx="56075" cy="56075"/>
              <a:chOff x="327875" y="5038950"/>
              <a:chExt cx="56075" cy="56075"/>
            </a:xfrm>
          </p:grpSpPr>
          <p:sp>
            <p:nvSpPr>
              <p:cNvPr id="1044" name="Google Shape;1044;p7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7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7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7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7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9" name="Google Shape;1049;p7"/>
            <p:cNvSpPr/>
            <p:nvPr/>
          </p:nvSpPr>
          <p:spPr>
            <a:xfrm rot="10800000" flipH="1">
              <a:off x="6206642" y="559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 rot="-3850221">
              <a:off x="8795443" y="439334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1" name="Google Shape;1051;p7"/>
            <p:cNvGrpSpPr/>
            <p:nvPr/>
          </p:nvGrpSpPr>
          <p:grpSpPr>
            <a:xfrm rot="-5994923">
              <a:off x="8771503" y="4378037"/>
              <a:ext cx="69589" cy="73625"/>
              <a:chOff x="175149" y="495436"/>
              <a:chExt cx="69586" cy="73623"/>
            </a:xfrm>
          </p:grpSpPr>
          <p:sp>
            <p:nvSpPr>
              <p:cNvPr id="1052" name="Google Shape;1052;p7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7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4" name="Google Shape;1054;p7"/>
            <p:cNvGrpSpPr/>
            <p:nvPr/>
          </p:nvGrpSpPr>
          <p:grpSpPr>
            <a:xfrm rot="-5994923">
              <a:off x="9048660" y="4457489"/>
              <a:ext cx="35280" cy="33989"/>
              <a:chOff x="88792" y="761095"/>
              <a:chExt cx="35279" cy="33988"/>
            </a:xfrm>
          </p:grpSpPr>
          <p:sp>
            <p:nvSpPr>
              <p:cNvPr id="1055" name="Google Shape;1055;p7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7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7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8" name="Google Shape;1058;p7"/>
            <p:cNvGrpSpPr/>
            <p:nvPr/>
          </p:nvGrpSpPr>
          <p:grpSpPr>
            <a:xfrm rot="-3850221">
              <a:off x="8539691" y="4497135"/>
              <a:ext cx="55825" cy="44400"/>
              <a:chOff x="8347600" y="1441475"/>
              <a:chExt cx="55825" cy="44400"/>
            </a:xfrm>
          </p:grpSpPr>
          <p:sp>
            <p:nvSpPr>
              <p:cNvPr id="1059" name="Google Shape;1059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2" name="Google Shape;1062;p7"/>
            <p:cNvSpPr/>
            <p:nvPr/>
          </p:nvSpPr>
          <p:spPr>
            <a:xfrm rot="-3850221">
              <a:off x="8781873" y="4868160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 rot="-3850221">
              <a:off x="8506165" y="428142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 rot="-3850221">
              <a:off x="8602267" y="3978691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 rot="-3850221">
              <a:off x="8205504" y="38075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 rot="-3850221">
              <a:off x="9009020" y="4789547"/>
              <a:ext cx="72201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 rot="10800000">
              <a:off x="8467996" y="3618256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7"/>
            <p:cNvGrpSpPr/>
            <p:nvPr/>
          </p:nvGrpSpPr>
          <p:grpSpPr>
            <a:xfrm rot="-9237154">
              <a:off x="4879673" y="795903"/>
              <a:ext cx="39674" cy="33499"/>
              <a:chOff x="1171975" y="3874200"/>
              <a:chExt cx="39675" cy="33500"/>
            </a:xfrm>
          </p:grpSpPr>
          <p:sp>
            <p:nvSpPr>
              <p:cNvPr id="1069" name="Google Shape;1069;p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4" name="Google Shape;1074;p7"/>
            <p:cNvSpPr/>
            <p:nvPr/>
          </p:nvSpPr>
          <p:spPr>
            <a:xfrm rot="-9237154" flipH="1">
              <a:off x="5226941" y="672100"/>
              <a:ext cx="25199" cy="21324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 rot="-9237154" flipH="1">
              <a:off x="5035560" y="510507"/>
              <a:ext cx="33874" cy="26374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 rot="-9237154" flipH="1">
              <a:off x="4564299" y="743492"/>
              <a:ext cx="19824" cy="17499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7" name="Google Shape;1077;p7"/>
            <p:cNvGrpSpPr/>
            <p:nvPr/>
          </p:nvGrpSpPr>
          <p:grpSpPr>
            <a:xfrm rot="-9237154">
              <a:off x="5194825" y="327694"/>
              <a:ext cx="33674" cy="35674"/>
              <a:chOff x="4304250" y="4768863"/>
              <a:chExt cx="33675" cy="35675"/>
            </a:xfrm>
          </p:grpSpPr>
          <p:sp>
            <p:nvSpPr>
              <p:cNvPr id="1078" name="Google Shape;1078;p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1" name="Google Shape;1081;p7"/>
            <p:cNvGrpSpPr/>
            <p:nvPr/>
          </p:nvGrpSpPr>
          <p:grpSpPr>
            <a:xfrm rot="-9237154">
              <a:off x="4661735" y="431844"/>
              <a:ext cx="123896" cy="117746"/>
              <a:chOff x="4877375" y="4089763"/>
              <a:chExt cx="123900" cy="117750"/>
            </a:xfrm>
          </p:grpSpPr>
          <p:sp>
            <p:nvSpPr>
              <p:cNvPr id="1082" name="Google Shape;1082;p7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7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7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7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7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6386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85" name="Google Shape;2785;p19"/>
          <p:cNvSpPr txBox="1">
            <a:spLocks noGrp="1"/>
          </p:cNvSpPr>
          <p:nvPr>
            <p:ph type="subTitle" idx="1"/>
          </p:nvPr>
        </p:nvSpPr>
        <p:spPr>
          <a:xfrm>
            <a:off x="720000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86" name="Google Shape;2786;p19"/>
          <p:cNvSpPr txBox="1">
            <a:spLocks noGrp="1"/>
          </p:cNvSpPr>
          <p:nvPr>
            <p:ph type="subTitle" idx="2"/>
          </p:nvPr>
        </p:nvSpPr>
        <p:spPr>
          <a:xfrm>
            <a:off x="720000" y="206414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7" name="Google Shape;2787;p19"/>
          <p:cNvSpPr txBox="1">
            <a:spLocks noGrp="1"/>
          </p:cNvSpPr>
          <p:nvPr>
            <p:ph type="subTitle" idx="3"/>
          </p:nvPr>
        </p:nvSpPr>
        <p:spPr>
          <a:xfrm>
            <a:off x="3467825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88" name="Google Shape;2788;p19"/>
          <p:cNvSpPr txBox="1">
            <a:spLocks noGrp="1"/>
          </p:cNvSpPr>
          <p:nvPr>
            <p:ph type="subTitle" idx="4"/>
          </p:nvPr>
        </p:nvSpPr>
        <p:spPr>
          <a:xfrm>
            <a:off x="3467831" y="2064149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9" name="Google Shape;2789;p19"/>
          <p:cNvSpPr txBox="1">
            <a:spLocks noGrp="1"/>
          </p:cNvSpPr>
          <p:nvPr>
            <p:ph type="subTitle" idx="5"/>
          </p:nvPr>
        </p:nvSpPr>
        <p:spPr>
          <a:xfrm>
            <a:off x="6215662" y="174203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0" name="Google Shape;2790;p19"/>
          <p:cNvSpPr txBox="1">
            <a:spLocks noGrp="1"/>
          </p:cNvSpPr>
          <p:nvPr>
            <p:ph type="subTitle" idx="6"/>
          </p:nvPr>
        </p:nvSpPr>
        <p:spPr>
          <a:xfrm>
            <a:off x="6215674" y="206414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1" name="Google Shape;2791;p19"/>
          <p:cNvSpPr txBox="1">
            <a:spLocks noGrp="1"/>
          </p:cNvSpPr>
          <p:nvPr>
            <p:ph type="subTitle" idx="7"/>
          </p:nvPr>
        </p:nvSpPr>
        <p:spPr>
          <a:xfrm>
            <a:off x="720000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2" name="Google Shape;2792;p19"/>
          <p:cNvSpPr txBox="1">
            <a:spLocks noGrp="1"/>
          </p:cNvSpPr>
          <p:nvPr>
            <p:ph type="subTitle" idx="8"/>
          </p:nvPr>
        </p:nvSpPr>
        <p:spPr>
          <a:xfrm>
            <a:off x="720000" y="340659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3" name="Google Shape;2793;p19"/>
          <p:cNvSpPr txBox="1">
            <a:spLocks noGrp="1"/>
          </p:cNvSpPr>
          <p:nvPr>
            <p:ph type="subTitle" idx="9"/>
          </p:nvPr>
        </p:nvSpPr>
        <p:spPr>
          <a:xfrm>
            <a:off x="3467825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4" name="Google Shape;2794;p19"/>
          <p:cNvSpPr txBox="1">
            <a:spLocks noGrp="1"/>
          </p:cNvSpPr>
          <p:nvPr>
            <p:ph type="subTitle" idx="13"/>
          </p:nvPr>
        </p:nvSpPr>
        <p:spPr>
          <a:xfrm>
            <a:off x="3467831" y="3406599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5" name="Google Shape;2795;p19"/>
          <p:cNvSpPr txBox="1">
            <a:spLocks noGrp="1"/>
          </p:cNvSpPr>
          <p:nvPr>
            <p:ph type="subTitle" idx="14"/>
          </p:nvPr>
        </p:nvSpPr>
        <p:spPr>
          <a:xfrm>
            <a:off x="6215662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796" name="Google Shape;2796;p19"/>
          <p:cNvSpPr txBox="1">
            <a:spLocks noGrp="1"/>
          </p:cNvSpPr>
          <p:nvPr>
            <p:ph type="subTitle" idx="15"/>
          </p:nvPr>
        </p:nvSpPr>
        <p:spPr>
          <a:xfrm>
            <a:off x="6215674" y="340659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7" name="Google Shape;2797;p19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8" name="Google Shape;2798;p19"/>
          <p:cNvGrpSpPr/>
          <p:nvPr/>
        </p:nvGrpSpPr>
        <p:grpSpPr>
          <a:xfrm>
            <a:off x="7480600" y="62525"/>
            <a:ext cx="1579063" cy="1557325"/>
            <a:chOff x="7480600" y="62525"/>
            <a:chExt cx="1579063" cy="1557325"/>
          </a:xfrm>
        </p:grpSpPr>
        <p:grpSp>
          <p:nvGrpSpPr>
            <p:cNvPr id="2799" name="Google Shape;2799;p19"/>
            <p:cNvGrpSpPr/>
            <p:nvPr/>
          </p:nvGrpSpPr>
          <p:grpSpPr>
            <a:xfrm flipH="1">
              <a:off x="9027575" y="678825"/>
              <a:ext cx="27650" cy="21975"/>
              <a:chOff x="8820375" y="1023600"/>
              <a:chExt cx="27650" cy="21975"/>
            </a:xfrm>
          </p:grpSpPr>
          <p:sp>
            <p:nvSpPr>
              <p:cNvPr id="2800" name="Google Shape;2800;p19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19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19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19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19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5" name="Google Shape;2805;p19"/>
            <p:cNvGrpSpPr/>
            <p:nvPr/>
          </p:nvGrpSpPr>
          <p:grpSpPr>
            <a:xfrm flipH="1">
              <a:off x="8504800" y="996975"/>
              <a:ext cx="55825" cy="44400"/>
              <a:chOff x="8347600" y="1441475"/>
              <a:chExt cx="55825" cy="44400"/>
            </a:xfrm>
          </p:grpSpPr>
          <p:sp>
            <p:nvSpPr>
              <p:cNvPr id="2806" name="Google Shape;2806;p1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1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1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19"/>
            <p:cNvGrpSpPr/>
            <p:nvPr/>
          </p:nvGrpSpPr>
          <p:grpSpPr>
            <a:xfrm flipH="1">
              <a:off x="8510138" y="175700"/>
              <a:ext cx="80675" cy="73725"/>
              <a:chOff x="7502975" y="324575"/>
              <a:chExt cx="80675" cy="73725"/>
            </a:xfrm>
          </p:grpSpPr>
          <p:sp>
            <p:nvSpPr>
              <p:cNvPr id="2810" name="Google Shape;2810;p1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1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1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1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1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5" name="Google Shape;2815;p19"/>
            <p:cNvSpPr/>
            <p:nvPr/>
          </p:nvSpPr>
          <p:spPr>
            <a:xfrm flipH="1">
              <a:off x="7761650" y="1172813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9"/>
            <p:cNvSpPr/>
            <p:nvPr/>
          </p:nvSpPr>
          <p:spPr>
            <a:xfrm flipH="1">
              <a:off x="8106313" y="6252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7" name="Google Shape;2817;p19"/>
            <p:cNvGrpSpPr/>
            <p:nvPr/>
          </p:nvGrpSpPr>
          <p:grpSpPr>
            <a:xfrm flipH="1">
              <a:off x="8012113" y="1127300"/>
              <a:ext cx="162450" cy="154525"/>
              <a:chOff x="8676550" y="247000"/>
              <a:chExt cx="162450" cy="154525"/>
            </a:xfrm>
          </p:grpSpPr>
          <p:sp>
            <p:nvSpPr>
              <p:cNvPr id="2818" name="Google Shape;2818;p1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1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1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1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2" name="Google Shape;2822;p19"/>
            <p:cNvGrpSpPr/>
            <p:nvPr/>
          </p:nvGrpSpPr>
          <p:grpSpPr>
            <a:xfrm flipH="1">
              <a:off x="8334475" y="778225"/>
              <a:ext cx="71100" cy="74200"/>
              <a:chOff x="8502650" y="1222725"/>
              <a:chExt cx="71100" cy="74200"/>
            </a:xfrm>
          </p:grpSpPr>
          <p:sp>
            <p:nvSpPr>
              <p:cNvPr id="2823" name="Google Shape;2823;p1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1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1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1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7" name="Google Shape;2827;p19"/>
            <p:cNvGrpSpPr/>
            <p:nvPr/>
          </p:nvGrpSpPr>
          <p:grpSpPr>
            <a:xfrm flipH="1">
              <a:off x="8777575" y="93638"/>
              <a:ext cx="157250" cy="160550"/>
              <a:chOff x="7568050" y="747400"/>
              <a:chExt cx="157250" cy="160550"/>
            </a:xfrm>
          </p:grpSpPr>
          <p:sp>
            <p:nvSpPr>
              <p:cNvPr id="2828" name="Google Shape;2828;p1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1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1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1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2" name="Google Shape;2832;p19"/>
            <p:cNvGrpSpPr/>
            <p:nvPr/>
          </p:nvGrpSpPr>
          <p:grpSpPr>
            <a:xfrm flipH="1">
              <a:off x="8906513" y="977863"/>
              <a:ext cx="32825" cy="22950"/>
              <a:chOff x="8097425" y="1383825"/>
              <a:chExt cx="32825" cy="22950"/>
            </a:xfrm>
          </p:grpSpPr>
          <p:sp>
            <p:nvSpPr>
              <p:cNvPr id="2833" name="Google Shape;2833;p1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1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1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1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7" name="Google Shape;2837;p19"/>
            <p:cNvGrpSpPr/>
            <p:nvPr/>
          </p:nvGrpSpPr>
          <p:grpSpPr>
            <a:xfrm flipH="1">
              <a:off x="7740738" y="891725"/>
              <a:ext cx="115950" cy="86125"/>
              <a:chOff x="8839525" y="1569650"/>
              <a:chExt cx="115950" cy="86125"/>
            </a:xfrm>
          </p:grpSpPr>
          <p:sp>
            <p:nvSpPr>
              <p:cNvPr id="2838" name="Google Shape;2838;p19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19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0" name="Google Shape;2840;p19"/>
            <p:cNvSpPr/>
            <p:nvPr/>
          </p:nvSpPr>
          <p:spPr>
            <a:xfrm flipH="1">
              <a:off x="7684563" y="1505688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 flipH="1">
              <a:off x="8793475" y="560163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 flipH="1">
              <a:off x="8070925" y="81875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 flipH="1">
              <a:off x="8326225" y="1272575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 flipH="1">
              <a:off x="8720550" y="1127300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 flipH="1">
              <a:off x="8611938" y="474513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 flipH="1">
              <a:off x="7856700" y="136011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 flipH="1">
              <a:off x="8205138" y="24951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 flipH="1">
              <a:off x="8197488" y="239663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 flipH="1">
              <a:off x="7886488" y="561200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 flipH="1">
              <a:off x="8204588" y="172138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 flipH="1">
              <a:off x="8147713" y="4410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8682513" y="7704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9025613" y="160463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8946838" y="40081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7493788" y="1598525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 flipH="1">
              <a:off x="7480600" y="139577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 flipH="1">
              <a:off x="8084463" y="273963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07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"/>
          <p:cNvGrpSpPr/>
          <p:nvPr/>
        </p:nvGrpSpPr>
        <p:grpSpPr>
          <a:xfrm>
            <a:off x="4376088" y="0"/>
            <a:ext cx="4767900" cy="5091650"/>
            <a:chOff x="4376088" y="0"/>
            <a:chExt cx="4767900" cy="5091650"/>
          </a:xfrm>
        </p:grpSpPr>
        <p:sp>
          <p:nvSpPr>
            <p:cNvPr id="242" name="Google Shape;242;p3"/>
            <p:cNvSpPr/>
            <p:nvPr/>
          </p:nvSpPr>
          <p:spPr>
            <a:xfrm rot="10800000" flipH="1">
              <a:off x="7398475" y="3553675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 rot="10800000" flipH="1">
              <a:off x="6827675" y="3593125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3"/>
            <p:cNvGrpSpPr/>
            <p:nvPr/>
          </p:nvGrpSpPr>
          <p:grpSpPr>
            <a:xfrm>
              <a:off x="4376088" y="3836263"/>
              <a:ext cx="2594813" cy="1255388"/>
              <a:chOff x="4376088" y="3836263"/>
              <a:chExt cx="2594813" cy="1255388"/>
            </a:xfrm>
          </p:grpSpPr>
          <p:sp>
            <p:nvSpPr>
              <p:cNvPr id="245" name="Google Shape;245;p3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 rot="10800000" flipH="1">
                <a:off x="6665800" y="465480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3"/>
              <p:cNvGrpSpPr/>
              <p:nvPr/>
            </p:nvGrpSpPr>
            <p:grpSpPr>
              <a:xfrm rot="10800000" flipH="1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250" name="Google Shape;250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4" name="Google Shape;254;p3"/>
              <p:cNvGrpSpPr/>
              <p:nvPr/>
            </p:nvGrpSpPr>
            <p:grpSpPr>
              <a:xfrm rot="10800000" flipH="1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255" name="Google Shape;255;p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9" name="Google Shape;259;p3"/>
              <p:cNvSpPr/>
              <p:nvPr/>
            </p:nvSpPr>
            <p:spPr>
              <a:xfrm rot="10800000" flipH="1">
                <a:off x="6535638" y="4886738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 rot="10800000" flipH="1">
                <a:off x="6505088" y="4511963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 rot="10800000" flipH="1">
                <a:off x="6604975" y="45060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 rot="10800000" flipH="1">
                <a:off x="6611250" y="451376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 rot="10800000" flipH="1">
                <a:off x="6585825" y="449843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 rot="10800000" flipH="1">
                <a:off x="6604425" y="450718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 rot="10800000" flipH="1">
                <a:off x="6612900" y="452468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 rot="10800000" flipH="1">
                <a:off x="6592675" y="450446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7" name="Google Shape;267;p3"/>
              <p:cNvGrpSpPr/>
              <p:nvPr/>
            </p:nvGrpSpPr>
            <p:grpSpPr>
              <a:xfrm rot="10800000" flipH="1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268" name="Google Shape;268;p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273;p3"/>
              <p:cNvGrpSpPr/>
              <p:nvPr/>
            </p:nvGrpSpPr>
            <p:grpSpPr>
              <a:xfrm rot="10800000" flipH="1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274" name="Google Shape;274;p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9" name="Google Shape;279;p3"/>
              <p:cNvSpPr/>
              <p:nvPr/>
            </p:nvSpPr>
            <p:spPr>
              <a:xfrm rot="10800000" flipH="1">
                <a:off x="6790350" y="446496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 rot="10800000" flipH="1">
                <a:off x="6787775" y="43163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1" name="Google Shape;281;p3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282" name="Google Shape;282;p3"/>
                <p:cNvSpPr/>
                <p:nvPr/>
              </p:nvSpPr>
              <p:spPr>
                <a:xfrm rot="10800000" flipH="1">
                  <a:off x="10414413" y="4770013"/>
                  <a:ext cx="93275" cy="1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1" h="4041" extrusionOk="0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83" name="Google Shape;283;p3"/>
                <p:cNvGrpSpPr/>
                <p:nvPr/>
              </p:nvGrpSpPr>
              <p:grpSpPr>
                <a:xfrm rot="10800000" flipH="1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284" name="Google Shape;284;p3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614" extrusionOk="0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" name="Google Shape;285;p3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" extrusionOk="0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" name="Google Shape;286;p3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6" h="879" extrusionOk="0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" name="Google Shape;287;p3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" h="220" extrusionOk="0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" name="Google Shape;288;p3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8" h="198" extrusionOk="0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9" name="Google Shape;289;p3"/>
                <p:cNvGrpSpPr/>
                <p:nvPr/>
              </p:nvGrpSpPr>
              <p:grpSpPr>
                <a:xfrm rot="10800000" flipH="1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290" name="Google Shape;290;p3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3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3" h="1776" extrusionOk="0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3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7" h="1263" extrusionOk="0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3" name="Google Shape;293;p3"/>
                <p:cNvGrpSpPr/>
                <p:nvPr/>
              </p:nvGrpSpPr>
              <p:grpSpPr>
                <a:xfrm rot="10800000" flipH="1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294" name="Google Shape;294;p3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" name="Google Shape;295;p3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" h="264" extrusionOk="0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3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" h="12" extrusionOk="0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3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7" h="2949" extrusionOk="0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3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241" extrusionOk="0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99" name="Google Shape;299;p3"/>
                <p:cNvGrpSpPr/>
                <p:nvPr/>
              </p:nvGrpSpPr>
              <p:grpSpPr>
                <a:xfrm rot="10800000" flipH="1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00" name="Google Shape;300;p3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2" extrusionOk="0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3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4" h="2968" extrusionOk="0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3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1415" extrusionOk="0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3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767" extrusionOk="0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4" name="Google Shape;304;p3"/>
                <p:cNvGrpSpPr/>
                <p:nvPr/>
              </p:nvGrpSpPr>
              <p:grpSpPr>
                <a:xfrm rot="10800000" flipH="1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05" name="Google Shape;305;p3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" h="23" extrusionOk="0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3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90" h="6422" extrusionOk="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3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2" h="3210" extrusionOk="0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3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76" h="3904" extrusionOk="0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9" name="Google Shape;309;p3"/>
                <p:cNvGrpSpPr/>
                <p:nvPr/>
              </p:nvGrpSpPr>
              <p:grpSpPr>
                <a:xfrm rot="10800000" flipH="1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10" name="Google Shape;310;p3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3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3" h="918" extrusionOk="0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3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" h="209" extrusionOk="0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3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5" h="657" extrusionOk="0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14" name="Google Shape;314;p3"/>
                <p:cNvSpPr/>
                <p:nvPr/>
              </p:nvSpPr>
              <p:spPr>
                <a:xfrm rot="10800000" flipH="1">
                  <a:off x="10186813" y="4891775"/>
                  <a:ext cx="27175" cy="2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899" extrusionOk="0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3"/>
                <p:cNvSpPr/>
                <p:nvPr/>
              </p:nvSpPr>
              <p:spPr>
                <a:xfrm rot="10800000" flipH="1">
                  <a:off x="11066438" y="4536813"/>
                  <a:ext cx="51900" cy="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" h="1794" extrusionOk="0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3"/>
                <p:cNvSpPr/>
                <p:nvPr/>
              </p:nvSpPr>
              <p:spPr>
                <a:xfrm rot="10800000" flipH="1">
                  <a:off x="9561163" y="4974500"/>
                  <a:ext cx="44850" cy="3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1347" extrusionOk="0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3"/>
                <p:cNvSpPr/>
                <p:nvPr/>
              </p:nvSpPr>
              <p:spPr>
                <a:xfrm rot="10800000" flipH="1">
                  <a:off x="9941638" y="4815450"/>
                  <a:ext cx="72200" cy="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" h="2242" extrusionOk="0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3"/>
                <p:cNvSpPr/>
                <p:nvPr/>
              </p:nvSpPr>
              <p:spPr>
                <a:xfrm rot="10800000" flipH="1">
                  <a:off x="11123663" y="3957425"/>
                  <a:ext cx="67600" cy="5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4" h="2284" extrusionOk="0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3"/>
                <p:cNvSpPr/>
                <p:nvPr/>
              </p:nvSpPr>
              <p:spPr>
                <a:xfrm rot="10800000" flipH="1">
                  <a:off x="11265125" y="4609863"/>
                  <a:ext cx="34750" cy="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298" extrusionOk="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3"/>
                <p:cNvSpPr/>
                <p:nvPr/>
              </p:nvSpPr>
              <p:spPr>
                <a:xfrm rot="10800000" flipH="1">
                  <a:off x="10582975" y="4497050"/>
                  <a:ext cx="114325" cy="12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4975" extrusionOk="0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3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1532" extrusionOk="0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3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" h="1138" extrusionOk="0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3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" h="515" extrusionOk="0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3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" h="853" extrusionOk="0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5" name="Google Shape;325;p3"/>
              <p:cNvGrpSpPr/>
              <p:nvPr/>
            </p:nvGrpSpPr>
            <p:grpSpPr>
              <a:xfrm rot="10800000" flipH="1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26" name="Google Shape;326;p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8" name="Google Shape;328;p3"/>
            <p:cNvGrpSpPr/>
            <p:nvPr/>
          </p:nvGrpSpPr>
          <p:grpSpPr>
            <a:xfrm>
              <a:off x="7401363" y="0"/>
              <a:ext cx="1742625" cy="2062738"/>
              <a:chOff x="7401363" y="0"/>
              <a:chExt cx="1742625" cy="2062738"/>
            </a:xfrm>
          </p:grpSpPr>
          <p:grpSp>
            <p:nvGrpSpPr>
              <p:cNvPr id="329" name="Google Shape;329;p3"/>
              <p:cNvGrpSpPr/>
              <p:nvPr/>
            </p:nvGrpSpPr>
            <p:grpSpPr>
              <a:xfrm flipH="1">
                <a:off x="8581000" y="934450"/>
                <a:ext cx="55825" cy="44400"/>
                <a:chOff x="8347600" y="1441475"/>
                <a:chExt cx="55825" cy="44400"/>
              </a:xfrm>
            </p:grpSpPr>
            <p:sp>
              <p:nvSpPr>
                <p:cNvPr id="330" name="Google Shape;330;p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1776" extrusionOk="0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1263" extrusionOk="0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3" name="Google Shape;333;p3"/>
              <p:cNvGrpSpPr/>
              <p:nvPr/>
            </p:nvGrpSpPr>
            <p:grpSpPr>
              <a:xfrm flipH="1">
                <a:off x="8586338" y="113175"/>
                <a:ext cx="80675" cy="73725"/>
                <a:chOff x="7502975" y="324575"/>
                <a:chExt cx="80675" cy="73725"/>
              </a:xfrm>
            </p:grpSpPr>
            <p:sp>
              <p:nvSpPr>
                <p:cNvPr id="334" name="Google Shape;334;p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64" extrusionOk="0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" h="2949" extrusionOk="0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2241" extrusionOk="0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9" name="Google Shape;339;p3"/>
              <p:cNvSpPr/>
              <p:nvPr/>
            </p:nvSpPr>
            <p:spPr>
              <a:xfrm flipH="1">
                <a:off x="7837850" y="1110288"/>
                <a:ext cx="7412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540" extrusionOk="0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 flipH="1">
                <a:off x="8182513" y="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1" name="Google Shape;341;p3"/>
              <p:cNvGrpSpPr/>
              <p:nvPr/>
            </p:nvGrpSpPr>
            <p:grpSpPr>
              <a:xfrm flipH="1">
                <a:off x="8088313" y="1064775"/>
                <a:ext cx="162450" cy="154525"/>
                <a:chOff x="8676550" y="247000"/>
                <a:chExt cx="162450" cy="154525"/>
              </a:xfrm>
            </p:grpSpPr>
            <p:sp>
              <p:nvSpPr>
                <p:cNvPr id="342" name="Google Shape;342;p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Google Shape;346;p3"/>
              <p:cNvGrpSpPr/>
              <p:nvPr/>
            </p:nvGrpSpPr>
            <p:grpSpPr>
              <a:xfrm flipH="1">
                <a:off x="8410675" y="715700"/>
                <a:ext cx="71100" cy="74200"/>
                <a:chOff x="8502650" y="1222725"/>
                <a:chExt cx="71100" cy="74200"/>
              </a:xfrm>
            </p:grpSpPr>
            <p:sp>
              <p:nvSpPr>
                <p:cNvPr id="347" name="Google Shape;347;p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" h="2968" extrusionOk="0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" h="1415" extrusionOk="0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767" extrusionOk="0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1" name="Google Shape;351;p3"/>
              <p:cNvGrpSpPr/>
              <p:nvPr/>
            </p:nvGrpSpPr>
            <p:grpSpPr>
              <a:xfrm flipH="1">
                <a:off x="8853775" y="31113"/>
                <a:ext cx="157250" cy="160550"/>
                <a:chOff x="7568050" y="747400"/>
                <a:chExt cx="157250" cy="160550"/>
              </a:xfrm>
            </p:grpSpPr>
            <p:sp>
              <p:nvSpPr>
                <p:cNvPr id="352" name="Google Shape;352;p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0" h="6422" extrusionOk="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3210" extrusionOk="0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6" h="3904" extrusionOk="0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6" name="Google Shape;356;p3"/>
              <p:cNvGrpSpPr/>
              <p:nvPr/>
            </p:nvGrpSpPr>
            <p:grpSpPr>
              <a:xfrm flipH="1">
                <a:off x="8982713" y="915338"/>
                <a:ext cx="32825" cy="22950"/>
                <a:chOff x="8097425" y="1383825"/>
                <a:chExt cx="32825" cy="22950"/>
              </a:xfrm>
            </p:grpSpPr>
            <p:sp>
              <p:nvSpPr>
                <p:cNvPr id="357" name="Google Shape;357;p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918" extrusionOk="0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09" extrusionOk="0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657" extrusionOk="0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" name="Google Shape;361;p3"/>
              <p:cNvGrpSpPr/>
              <p:nvPr/>
            </p:nvGrpSpPr>
            <p:grpSpPr>
              <a:xfrm flipH="1">
                <a:off x="7816938" y="829200"/>
                <a:ext cx="115950" cy="86125"/>
                <a:chOff x="8839525" y="1569650"/>
                <a:chExt cx="115950" cy="86125"/>
              </a:xfrm>
            </p:grpSpPr>
            <p:sp>
              <p:nvSpPr>
                <p:cNvPr id="362" name="Google Shape;362;p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3445" extrusionOk="0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2888" extrusionOk="0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" name="Google Shape;364;p3"/>
              <p:cNvGrpSpPr/>
              <p:nvPr/>
            </p:nvGrpSpPr>
            <p:grpSpPr>
              <a:xfrm flipH="1">
                <a:off x="7401363" y="1483188"/>
                <a:ext cx="48150" cy="36350"/>
                <a:chOff x="8512150" y="4124863"/>
                <a:chExt cx="48150" cy="36350"/>
              </a:xfrm>
            </p:grpSpPr>
            <p:sp>
              <p:nvSpPr>
                <p:cNvPr id="365" name="Google Shape;365;p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78" extrusionOk="0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454" extrusionOk="0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3" extrusionOk="0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007" extrusionOk="0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9" name="Google Shape;369;p3"/>
              <p:cNvSpPr/>
              <p:nvPr/>
            </p:nvSpPr>
            <p:spPr>
              <a:xfrm flipH="1">
                <a:off x="7760763" y="144316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 flipH="1">
                <a:off x="8869675" y="497638"/>
                <a:ext cx="519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1794" extrusionOk="0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 flipH="1">
                <a:off x="8147125" y="756225"/>
                <a:ext cx="44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47" extrusionOk="0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 flipH="1">
                <a:off x="8402425" y="1210050"/>
                <a:ext cx="45475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577" extrusionOk="0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 flipH="1">
                <a:off x="8796750" y="1064775"/>
                <a:ext cx="676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84" extrusionOk="0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 flipH="1">
                <a:off x="8688138" y="411988"/>
                <a:ext cx="347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298" extrusionOk="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 flipH="1">
                <a:off x="7932900" y="1297588"/>
                <a:ext cx="91075" cy="99775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991" extrusionOk="0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 flipH="1">
                <a:off x="8281338" y="1869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 flipH="1">
                <a:off x="8273688" y="177138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 flipH="1">
                <a:off x="7962688" y="498675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 flipH="1">
                <a:off x="8280788" y="109613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 flipH="1">
                <a:off x="8223913" y="378513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8758713" y="707875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9101813" y="97938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9023038" y="33828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7569988" y="1536000"/>
                <a:ext cx="252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53" extrusionOk="0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 flipH="1">
                <a:off x="7556800" y="1333250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 flipH="1">
                <a:off x="8160663" y="21143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rot="10800000" flipH="1">
                <a:off x="8968450" y="1312125"/>
                <a:ext cx="51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413" extrusionOk="0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8" name="Google Shape;388;p3"/>
              <p:cNvGrpSpPr/>
              <p:nvPr/>
            </p:nvGrpSpPr>
            <p:grpSpPr>
              <a:xfrm rot="10800000" flipH="1">
                <a:off x="8499688" y="1928163"/>
                <a:ext cx="76300" cy="134575"/>
                <a:chOff x="8292650" y="153875"/>
                <a:chExt cx="76300" cy="134575"/>
              </a:xfrm>
            </p:grpSpPr>
            <p:sp>
              <p:nvSpPr>
                <p:cNvPr id="389" name="Google Shape;389;p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5383" extrusionOk="0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1773" extrusionOk="0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2" name="Google Shape;392;p3"/>
              <p:cNvSpPr/>
              <p:nvPr/>
            </p:nvSpPr>
            <p:spPr>
              <a:xfrm rot="10800000" flipH="1">
                <a:off x="8323113" y="175281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rot="10800000" flipH="1">
                <a:off x="8383188" y="1708400"/>
                <a:ext cx="598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1987" extrusionOk="0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4" name="Google Shape;394;p3"/>
              <p:cNvGrpSpPr/>
              <p:nvPr/>
            </p:nvGrpSpPr>
            <p:grpSpPr>
              <a:xfrm rot="10800000">
                <a:off x="9032088" y="1600950"/>
                <a:ext cx="39675" cy="33500"/>
                <a:chOff x="1171975" y="3874200"/>
                <a:chExt cx="39675" cy="33500"/>
              </a:xfrm>
            </p:grpSpPr>
            <p:sp>
              <p:nvSpPr>
                <p:cNvPr id="395" name="Google Shape;395;p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1340" extrusionOk="0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65" extrusionOk="0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548" extrusionOk="0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209" extrusionOk="0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0" name="Google Shape;400;p3"/>
              <p:cNvSpPr/>
              <p:nvPr/>
            </p:nvSpPr>
            <p:spPr>
              <a:xfrm rot="10800000" flipH="1">
                <a:off x="8723213" y="1697675"/>
                <a:ext cx="19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00" extrusionOk="0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rot="10800000" flipH="1">
                <a:off x="8956513" y="581375"/>
                <a:ext cx="755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550" extrusionOk="0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2" name="Google Shape;402;p3"/>
              <p:cNvGrpSpPr/>
              <p:nvPr/>
            </p:nvGrpSpPr>
            <p:grpSpPr>
              <a:xfrm rot="10800000">
                <a:off x="9110313" y="1043038"/>
                <a:ext cx="33675" cy="35675"/>
                <a:chOff x="4304250" y="4768863"/>
                <a:chExt cx="33675" cy="35675"/>
              </a:xfrm>
            </p:grpSpPr>
            <p:sp>
              <p:nvSpPr>
                <p:cNvPr id="403" name="Google Shape;403;p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427" extrusionOk="0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731" extrusionOk="0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" name="Google Shape;406;p3"/>
              <p:cNvGrpSpPr/>
              <p:nvPr/>
            </p:nvGrpSpPr>
            <p:grpSpPr>
              <a:xfrm rot="10800000">
                <a:off x="8690513" y="1346738"/>
                <a:ext cx="123900" cy="117750"/>
                <a:chOff x="4877375" y="4089763"/>
                <a:chExt cx="123900" cy="117750"/>
              </a:xfrm>
            </p:grpSpPr>
            <p:sp>
              <p:nvSpPr>
                <p:cNvPr id="407" name="Google Shape;407;p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33" extrusionOk="0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395" extrusionOk="0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" h="4710" extrusionOk="0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3514" extrusionOk="0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12" name="Google Shape;412;p3"/>
          <p:cNvSpPr txBox="1">
            <a:spLocks noGrp="1"/>
          </p:cNvSpPr>
          <p:nvPr>
            <p:ph type="title"/>
          </p:nvPr>
        </p:nvSpPr>
        <p:spPr>
          <a:xfrm>
            <a:off x="2991000" y="1351800"/>
            <a:ext cx="2204100" cy="12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3" name="Google Shape;41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912450"/>
            <a:ext cx="2271000" cy="30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3"/>
          <p:cNvSpPr txBox="1">
            <a:spLocks noGrp="1"/>
          </p:cNvSpPr>
          <p:nvPr>
            <p:ph type="subTitle" idx="1"/>
          </p:nvPr>
        </p:nvSpPr>
        <p:spPr>
          <a:xfrm>
            <a:off x="2991000" y="2705550"/>
            <a:ext cx="24327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5" name="Google Shape;415;p3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0"/>
          <p:cNvSpPr txBox="1">
            <a:spLocks noGrp="1"/>
          </p:cNvSpPr>
          <p:nvPr>
            <p:ph type="title"/>
          </p:nvPr>
        </p:nvSpPr>
        <p:spPr>
          <a:xfrm flipH="1">
            <a:off x="6035080" y="1532701"/>
            <a:ext cx="2389200" cy="20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47" name="Google Shape;1447;p10"/>
          <p:cNvGrpSpPr/>
          <p:nvPr/>
        </p:nvGrpSpPr>
        <p:grpSpPr>
          <a:xfrm flipH="1">
            <a:off x="8131480" y="43750"/>
            <a:ext cx="930000" cy="1467575"/>
            <a:chOff x="82800" y="43750"/>
            <a:chExt cx="930000" cy="1467575"/>
          </a:xfrm>
        </p:grpSpPr>
        <p:sp>
          <p:nvSpPr>
            <p:cNvPr id="1448" name="Google Shape;1448;p10"/>
            <p:cNvSpPr/>
            <p:nvPr/>
          </p:nvSpPr>
          <p:spPr>
            <a:xfrm rot="10800000">
              <a:off x="777213" y="1180300"/>
              <a:ext cx="36125" cy="31000"/>
            </a:xfrm>
            <a:custGeom>
              <a:avLst/>
              <a:gdLst/>
              <a:ahLst/>
              <a:cxnLst/>
              <a:rect l="l" t="t" r="r" b="b"/>
              <a:pathLst>
                <a:path w="1445" h="1240" extrusionOk="0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0"/>
            <p:cNvSpPr/>
            <p:nvPr/>
          </p:nvSpPr>
          <p:spPr>
            <a:xfrm rot="10800000">
              <a:off x="454725" y="1453875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0" name="Google Shape;1450;p10"/>
            <p:cNvGrpSpPr/>
            <p:nvPr/>
          </p:nvGrpSpPr>
          <p:grpSpPr>
            <a:xfrm rot="10800000">
              <a:off x="488925" y="1039788"/>
              <a:ext cx="76300" cy="134575"/>
              <a:chOff x="8292650" y="153875"/>
              <a:chExt cx="76300" cy="134575"/>
            </a:xfrm>
          </p:grpSpPr>
          <p:sp>
            <p:nvSpPr>
              <p:cNvPr id="1451" name="Google Shape;1451;p10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10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10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4" name="Google Shape;1454;p10"/>
            <p:cNvSpPr/>
            <p:nvPr/>
          </p:nvSpPr>
          <p:spPr>
            <a:xfrm rot="10800000">
              <a:off x="139038" y="1082238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0"/>
            <p:cNvSpPr/>
            <p:nvPr/>
          </p:nvSpPr>
          <p:spPr>
            <a:xfrm rot="10800000">
              <a:off x="865650" y="1472150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0"/>
            <p:cNvSpPr/>
            <p:nvPr/>
          </p:nvSpPr>
          <p:spPr>
            <a:xfrm rot="10800000">
              <a:off x="395925" y="475838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7" name="Google Shape;1457;p10"/>
            <p:cNvGrpSpPr/>
            <p:nvPr/>
          </p:nvGrpSpPr>
          <p:grpSpPr>
            <a:xfrm rot="10800000" flipH="1">
              <a:off x="425350" y="614863"/>
              <a:ext cx="203475" cy="175550"/>
              <a:chOff x="292325" y="4360000"/>
              <a:chExt cx="203475" cy="175550"/>
            </a:xfrm>
          </p:grpSpPr>
          <p:sp>
            <p:nvSpPr>
              <p:cNvPr id="1458" name="Google Shape;1458;p10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10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10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10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2" name="Google Shape;1462;p10"/>
            <p:cNvGrpSpPr/>
            <p:nvPr/>
          </p:nvGrpSpPr>
          <p:grpSpPr>
            <a:xfrm rot="10800000" flipH="1">
              <a:off x="146275" y="717338"/>
              <a:ext cx="45400" cy="562075"/>
              <a:chOff x="89450" y="3718600"/>
              <a:chExt cx="45400" cy="562075"/>
            </a:xfrm>
          </p:grpSpPr>
          <p:sp>
            <p:nvSpPr>
              <p:cNvPr id="1463" name="Google Shape;1463;p10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10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10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6" name="Google Shape;1466;p10"/>
            <p:cNvGrpSpPr/>
            <p:nvPr/>
          </p:nvGrpSpPr>
          <p:grpSpPr>
            <a:xfrm rot="10800000" flipH="1">
              <a:off x="251000" y="490063"/>
              <a:ext cx="47875" cy="30925"/>
              <a:chOff x="194175" y="4477025"/>
              <a:chExt cx="47875" cy="30925"/>
            </a:xfrm>
          </p:grpSpPr>
          <p:sp>
            <p:nvSpPr>
              <p:cNvPr id="1467" name="Google Shape;1467;p10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10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10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10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10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10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1473;p10"/>
            <p:cNvGrpSpPr/>
            <p:nvPr/>
          </p:nvGrpSpPr>
          <p:grpSpPr>
            <a:xfrm rot="10800000" flipH="1">
              <a:off x="729225" y="421638"/>
              <a:ext cx="44325" cy="58425"/>
              <a:chOff x="672400" y="4517950"/>
              <a:chExt cx="44325" cy="58425"/>
            </a:xfrm>
          </p:grpSpPr>
          <p:sp>
            <p:nvSpPr>
              <p:cNvPr id="1474" name="Google Shape;1474;p10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10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10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10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10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10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0" name="Google Shape;1480;p10"/>
            <p:cNvSpPr/>
            <p:nvPr/>
          </p:nvSpPr>
          <p:spPr>
            <a:xfrm rot="10800000">
              <a:off x="987600" y="830538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0"/>
            <p:cNvSpPr/>
            <p:nvPr/>
          </p:nvSpPr>
          <p:spPr>
            <a:xfrm rot="10800000">
              <a:off x="782450" y="742588"/>
              <a:ext cx="83200" cy="70250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2" name="Google Shape;1482;p10"/>
            <p:cNvGrpSpPr/>
            <p:nvPr/>
          </p:nvGrpSpPr>
          <p:grpSpPr>
            <a:xfrm rot="10800000" flipH="1">
              <a:off x="465113" y="43750"/>
              <a:ext cx="123900" cy="117750"/>
              <a:chOff x="4877375" y="4089763"/>
              <a:chExt cx="123900" cy="117750"/>
            </a:xfrm>
          </p:grpSpPr>
          <p:sp>
            <p:nvSpPr>
              <p:cNvPr id="1483" name="Google Shape;1483;p1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1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1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1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1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8" name="Google Shape;1488;p10"/>
            <p:cNvGrpSpPr/>
            <p:nvPr/>
          </p:nvGrpSpPr>
          <p:grpSpPr>
            <a:xfrm rot="10800000" flipH="1">
              <a:off x="375950" y="285863"/>
              <a:ext cx="78775" cy="92925"/>
              <a:chOff x="319125" y="4619225"/>
              <a:chExt cx="78775" cy="92925"/>
            </a:xfrm>
          </p:grpSpPr>
          <p:sp>
            <p:nvSpPr>
              <p:cNvPr id="1489" name="Google Shape;1489;p10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10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10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10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3" name="Google Shape;1493;p10"/>
            <p:cNvSpPr/>
            <p:nvPr/>
          </p:nvSpPr>
          <p:spPr>
            <a:xfrm rot="10800000">
              <a:off x="779275" y="192813"/>
              <a:ext cx="32000" cy="26775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0"/>
            <p:cNvSpPr/>
            <p:nvPr/>
          </p:nvSpPr>
          <p:spPr>
            <a:xfrm rot="10800000" flipH="1">
              <a:off x="82800" y="1177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5" name="Google Shape;1495;p10"/>
          <p:cNvGrpSpPr/>
          <p:nvPr/>
        </p:nvGrpSpPr>
        <p:grpSpPr>
          <a:xfrm>
            <a:off x="685800" y="1654313"/>
            <a:ext cx="176800" cy="169463"/>
            <a:chOff x="676275" y="560000"/>
            <a:chExt cx="176800" cy="169463"/>
          </a:xfrm>
        </p:grpSpPr>
        <p:sp>
          <p:nvSpPr>
            <p:cNvPr id="1496" name="Google Shape;1496;p10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0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10"/>
          <p:cNvGrpSpPr/>
          <p:nvPr/>
        </p:nvGrpSpPr>
        <p:grpSpPr>
          <a:xfrm flipH="1">
            <a:off x="5215501" y="3374221"/>
            <a:ext cx="825154" cy="830729"/>
            <a:chOff x="3103625" y="3374221"/>
            <a:chExt cx="825154" cy="830729"/>
          </a:xfrm>
        </p:grpSpPr>
        <p:grpSp>
          <p:nvGrpSpPr>
            <p:cNvPr id="1499" name="Google Shape;1499;p10"/>
            <p:cNvGrpSpPr/>
            <p:nvPr/>
          </p:nvGrpSpPr>
          <p:grpSpPr>
            <a:xfrm>
              <a:off x="3263650" y="3374221"/>
              <a:ext cx="665129" cy="792822"/>
              <a:chOff x="3263650" y="3374221"/>
              <a:chExt cx="665129" cy="792822"/>
            </a:xfrm>
          </p:grpSpPr>
          <p:grpSp>
            <p:nvGrpSpPr>
              <p:cNvPr id="1500" name="Google Shape;1500;p10"/>
              <p:cNvGrpSpPr/>
              <p:nvPr/>
            </p:nvGrpSpPr>
            <p:grpSpPr>
              <a:xfrm rot="8773257" flipH="1">
                <a:off x="3810438" y="3929036"/>
                <a:ext cx="39676" cy="33500"/>
                <a:chOff x="1171975" y="3874200"/>
                <a:chExt cx="39675" cy="33500"/>
              </a:xfrm>
            </p:grpSpPr>
            <p:sp>
              <p:nvSpPr>
                <p:cNvPr id="1501" name="Google Shape;1501;p10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10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1340" extrusionOk="0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10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65" extrusionOk="0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4" name="Google Shape;1504;p10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548" extrusionOk="0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5" name="Google Shape;1505;p10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209" extrusionOk="0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06" name="Google Shape;1506;p10"/>
              <p:cNvSpPr/>
              <p:nvPr/>
            </p:nvSpPr>
            <p:spPr>
              <a:xfrm rot="10800000">
                <a:off x="3263650" y="3700338"/>
                <a:ext cx="33875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055" extrusionOk="0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10"/>
              <p:cNvSpPr/>
              <p:nvPr/>
            </p:nvSpPr>
            <p:spPr>
              <a:xfrm rot="8773257">
                <a:off x="3905762" y="4145508"/>
                <a:ext cx="19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00" extrusionOk="0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10"/>
              <p:cNvSpPr/>
              <p:nvPr/>
            </p:nvSpPr>
            <p:spPr>
              <a:xfrm rot="8773257">
                <a:off x="3361890" y="3389850"/>
                <a:ext cx="75576" cy="63751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550" extrusionOk="0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9" name="Google Shape;1509;p10"/>
              <p:cNvGrpSpPr/>
              <p:nvPr/>
            </p:nvGrpSpPr>
            <p:grpSpPr>
              <a:xfrm rot="8773257" flipH="1">
                <a:off x="3521068" y="3849688"/>
                <a:ext cx="33675" cy="35676"/>
                <a:chOff x="4304250" y="4768863"/>
                <a:chExt cx="33675" cy="35675"/>
              </a:xfrm>
            </p:grpSpPr>
            <p:sp>
              <p:nvSpPr>
                <p:cNvPr id="1510" name="Google Shape;1510;p10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1" name="Google Shape;1511;p10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427" extrusionOk="0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2" name="Google Shape;1512;p10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731" extrusionOk="0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513" name="Google Shape;1513;p10"/>
            <p:cNvSpPr/>
            <p:nvPr/>
          </p:nvSpPr>
          <p:spPr>
            <a:xfrm rot="10800000">
              <a:off x="3103625" y="3425813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10"/>
            <p:cNvGrpSpPr/>
            <p:nvPr/>
          </p:nvGrpSpPr>
          <p:grpSpPr>
            <a:xfrm rot="10800000" flipH="1">
              <a:off x="3594338" y="4087200"/>
              <a:ext cx="123900" cy="117750"/>
              <a:chOff x="4877375" y="4089763"/>
              <a:chExt cx="123900" cy="117750"/>
            </a:xfrm>
          </p:grpSpPr>
          <p:sp>
            <p:nvSpPr>
              <p:cNvPr id="1515" name="Google Shape;1515;p1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1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1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1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1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0" name="Google Shape;1520;p10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6" name="Google Shape;1706;p13"/>
          <p:cNvGrpSpPr/>
          <p:nvPr/>
        </p:nvGrpSpPr>
        <p:grpSpPr>
          <a:xfrm>
            <a:off x="3046063" y="-53112"/>
            <a:ext cx="6097938" cy="5068563"/>
            <a:chOff x="3046063" y="-53112"/>
            <a:chExt cx="6097938" cy="5068563"/>
          </a:xfrm>
        </p:grpSpPr>
        <p:grpSp>
          <p:nvGrpSpPr>
            <p:cNvPr id="1707" name="Google Shape;1707;p13"/>
            <p:cNvGrpSpPr/>
            <p:nvPr/>
          </p:nvGrpSpPr>
          <p:grpSpPr>
            <a:xfrm>
              <a:off x="5380988" y="2819613"/>
              <a:ext cx="490000" cy="398338"/>
              <a:chOff x="5380988" y="2819613"/>
              <a:chExt cx="490000" cy="398338"/>
            </a:xfrm>
          </p:grpSpPr>
          <p:grpSp>
            <p:nvGrpSpPr>
              <p:cNvPr id="1708" name="Google Shape;1708;p13"/>
              <p:cNvGrpSpPr/>
              <p:nvPr/>
            </p:nvGrpSpPr>
            <p:grpSpPr>
              <a:xfrm rot="10800000" flipH="1">
                <a:off x="5380988" y="3063425"/>
                <a:ext cx="162450" cy="154525"/>
                <a:chOff x="8676550" y="247000"/>
                <a:chExt cx="162450" cy="154525"/>
              </a:xfrm>
            </p:grpSpPr>
            <p:sp>
              <p:nvSpPr>
                <p:cNvPr id="1709" name="Google Shape;1709;p13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13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8" h="6181" extrusionOk="0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13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0" h="1423" extrusionOk="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13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7" h="1321" extrusionOk="0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13" name="Google Shape;1713;p13"/>
              <p:cNvSpPr/>
              <p:nvPr/>
            </p:nvSpPr>
            <p:spPr>
              <a:xfrm rot="10800000" flipH="1">
                <a:off x="5846613" y="2819613"/>
                <a:ext cx="243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798" extrusionOk="0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13"/>
              <p:cNvSpPr/>
              <p:nvPr/>
            </p:nvSpPr>
            <p:spPr>
              <a:xfrm rot="10800000" flipH="1">
                <a:off x="5607775" y="2885363"/>
                <a:ext cx="91075" cy="99775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3991" extrusionOk="0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5" name="Google Shape;1715;p13"/>
            <p:cNvGrpSpPr/>
            <p:nvPr/>
          </p:nvGrpSpPr>
          <p:grpSpPr>
            <a:xfrm>
              <a:off x="3046063" y="3601225"/>
              <a:ext cx="2016175" cy="1414225"/>
              <a:chOff x="2969863" y="3677425"/>
              <a:chExt cx="2016175" cy="1414225"/>
            </a:xfrm>
          </p:grpSpPr>
          <p:sp>
            <p:nvSpPr>
              <p:cNvPr id="1716" name="Google Shape;1716;p13"/>
              <p:cNvSpPr/>
              <p:nvPr/>
            </p:nvSpPr>
            <p:spPr>
              <a:xfrm rot="10800000" flipH="1">
                <a:off x="3823113" y="4770013"/>
                <a:ext cx="93275" cy="101025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4041" extrusionOk="0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7" name="Google Shape;1717;p13"/>
              <p:cNvGrpSpPr/>
              <p:nvPr/>
            </p:nvGrpSpPr>
            <p:grpSpPr>
              <a:xfrm rot="10800000" flipH="1">
                <a:off x="3416213" y="5069675"/>
                <a:ext cx="27650" cy="21975"/>
                <a:chOff x="8820375" y="1023600"/>
                <a:chExt cx="27650" cy="21975"/>
              </a:xfrm>
            </p:grpSpPr>
            <p:sp>
              <p:nvSpPr>
                <p:cNvPr id="1718" name="Google Shape;1718;p13"/>
                <p:cNvSpPr/>
                <p:nvPr/>
              </p:nvSpPr>
              <p:spPr>
                <a:xfrm>
                  <a:off x="8823650" y="1026950"/>
                  <a:ext cx="20825" cy="1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" h="614" extrusionOk="0">
                      <a:moveTo>
                        <a:pt x="340" y="1"/>
                      </a:moveTo>
                      <a:cubicBezTo>
                        <a:pt x="285" y="1"/>
                        <a:pt x="241" y="12"/>
                        <a:pt x="187" y="45"/>
                      </a:cubicBezTo>
                      <a:cubicBezTo>
                        <a:pt x="176" y="55"/>
                        <a:pt x="154" y="66"/>
                        <a:pt x="143" y="77"/>
                      </a:cubicBezTo>
                      <a:cubicBezTo>
                        <a:pt x="132" y="88"/>
                        <a:pt x="110" y="99"/>
                        <a:pt x="110" y="110"/>
                      </a:cubicBezTo>
                      <a:cubicBezTo>
                        <a:pt x="88" y="121"/>
                        <a:pt x="77" y="132"/>
                        <a:pt x="77" y="143"/>
                      </a:cubicBezTo>
                      <a:cubicBezTo>
                        <a:pt x="77" y="154"/>
                        <a:pt x="88" y="154"/>
                        <a:pt x="99" y="165"/>
                      </a:cubicBezTo>
                      <a:lnTo>
                        <a:pt x="187" y="165"/>
                      </a:lnTo>
                      <a:lnTo>
                        <a:pt x="209" y="143"/>
                      </a:lnTo>
                      <a:lnTo>
                        <a:pt x="220" y="143"/>
                      </a:lnTo>
                      <a:lnTo>
                        <a:pt x="241" y="132"/>
                      </a:lnTo>
                      <a:lnTo>
                        <a:pt x="263" y="132"/>
                      </a:lnTo>
                      <a:lnTo>
                        <a:pt x="296" y="121"/>
                      </a:lnTo>
                      <a:lnTo>
                        <a:pt x="318" y="121"/>
                      </a:lnTo>
                      <a:cubicBezTo>
                        <a:pt x="329" y="121"/>
                        <a:pt x="340" y="110"/>
                        <a:pt x="351" y="110"/>
                      </a:cubicBezTo>
                      <a:cubicBezTo>
                        <a:pt x="362" y="110"/>
                        <a:pt x="395" y="110"/>
                        <a:pt x="395" y="132"/>
                      </a:cubicBezTo>
                      <a:cubicBezTo>
                        <a:pt x="395" y="143"/>
                        <a:pt x="405" y="154"/>
                        <a:pt x="405" y="165"/>
                      </a:cubicBezTo>
                      <a:cubicBezTo>
                        <a:pt x="405" y="176"/>
                        <a:pt x="405" y="176"/>
                        <a:pt x="405" y="187"/>
                      </a:cubicBezTo>
                      <a:cubicBezTo>
                        <a:pt x="405" y="187"/>
                        <a:pt x="395" y="198"/>
                        <a:pt x="395" y="198"/>
                      </a:cubicBezTo>
                      <a:cubicBezTo>
                        <a:pt x="395" y="209"/>
                        <a:pt x="395" y="209"/>
                        <a:pt x="395" y="220"/>
                      </a:cubicBezTo>
                      <a:cubicBezTo>
                        <a:pt x="395" y="230"/>
                        <a:pt x="405" y="230"/>
                        <a:pt x="427" y="241"/>
                      </a:cubicBezTo>
                      <a:cubicBezTo>
                        <a:pt x="438" y="252"/>
                        <a:pt x="449" y="252"/>
                        <a:pt x="471" y="252"/>
                      </a:cubicBezTo>
                      <a:cubicBezTo>
                        <a:pt x="482" y="252"/>
                        <a:pt x="493" y="252"/>
                        <a:pt x="493" y="274"/>
                      </a:cubicBezTo>
                      <a:lnTo>
                        <a:pt x="526" y="274"/>
                      </a:lnTo>
                      <a:cubicBezTo>
                        <a:pt x="537" y="274"/>
                        <a:pt x="548" y="274"/>
                        <a:pt x="548" y="296"/>
                      </a:cubicBezTo>
                      <a:cubicBezTo>
                        <a:pt x="548" y="302"/>
                        <a:pt x="545" y="302"/>
                        <a:pt x="542" y="302"/>
                      </a:cubicBezTo>
                      <a:cubicBezTo>
                        <a:pt x="539" y="302"/>
                        <a:pt x="537" y="302"/>
                        <a:pt x="537" y="307"/>
                      </a:cubicBezTo>
                      <a:cubicBezTo>
                        <a:pt x="515" y="296"/>
                        <a:pt x="504" y="285"/>
                        <a:pt x="493" y="285"/>
                      </a:cubicBezTo>
                      <a:lnTo>
                        <a:pt x="471" y="285"/>
                      </a:lnTo>
                      <a:cubicBezTo>
                        <a:pt x="460" y="285"/>
                        <a:pt x="449" y="274"/>
                        <a:pt x="449" y="274"/>
                      </a:cubicBezTo>
                      <a:lnTo>
                        <a:pt x="405" y="274"/>
                      </a:lnTo>
                      <a:cubicBezTo>
                        <a:pt x="395" y="263"/>
                        <a:pt x="384" y="252"/>
                        <a:pt x="373" y="241"/>
                      </a:cubicBezTo>
                      <a:cubicBezTo>
                        <a:pt x="373" y="230"/>
                        <a:pt x="373" y="209"/>
                        <a:pt x="373" y="187"/>
                      </a:cubicBezTo>
                      <a:lnTo>
                        <a:pt x="373" y="154"/>
                      </a:lnTo>
                      <a:cubicBezTo>
                        <a:pt x="373" y="154"/>
                        <a:pt x="373" y="165"/>
                        <a:pt x="362" y="165"/>
                      </a:cubicBezTo>
                      <a:lnTo>
                        <a:pt x="340" y="165"/>
                      </a:lnTo>
                      <a:cubicBezTo>
                        <a:pt x="329" y="165"/>
                        <a:pt x="318" y="165"/>
                        <a:pt x="307" y="176"/>
                      </a:cubicBezTo>
                      <a:lnTo>
                        <a:pt x="274" y="176"/>
                      </a:lnTo>
                      <a:cubicBezTo>
                        <a:pt x="274" y="187"/>
                        <a:pt x="274" y="187"/>
                        <a:pt x="263" y="198"/>
                      </a:cubicBezTo>
                      <a:lnTo>
                        <a:pt x="230" y="198"/>
                      </a:lnTo>
                      <a:cubicBezTo>
                        <a:pt x="209" y="198"/>
                        <a:pt x="187" y="209"/>
                        <a:pt x="165" y="209"/>
                      </a:cubicBezTo>
                      <a:lnTo>
                        <a:pt x="66" y="209"/>
                      </a:lnTo>
                      <a:cubicBezTo>
                        <a:pt x="45" y="241"/>
                        <a:pt x="34" y="274"/>
                        <a:pt x="12" y="318"/>
                      </a:cubicBezTo>
                      <a:cubicBezTo>
                        <a:pt x="1" y="340"/>
                        <a:pt x="1" y="362"/>
                        <a:pt x="1" y="395"/>
                      </a:cubicBezTo>
                      <a:cubicBezTo>
                        <a:pt x="1" y="395"/>
                        <a:pt x="12" y="405"/>
                        <a:pt x="12" y="416"/>
                      </a:cubicBezTo>
                      <a:lnTo>
                        <a:pt x="34" y="471"/>
                      </a:lnTo>
                      <a:cubicBezTo>
                        <a:pt x="45" y="482"/>
                        <a:pt x="45" y="504"/>
                        <a:pt x="45" y="515"/>
                      </a:cubicBezTo>
                      <a:lnTo>
                        <a:pt x="45" y="537"/>
                      </a:lnTo>
                      <a:lnTo>
                        <a:pt x="121" y="537"/>
                      </a:lnTo>
                      <a:cubicBezTo>
                        <a:pt x="154" y="537"/>
                        <a:pt x="187" y="548"/>
                        <a:pt x="230" y="559"/>
                      </a:cubicBezTo>
                      <a:lnTo>
                        <a:pt x="274" y="570"/>
                      </a:lnTo>
                      <a:lnTo>
                        <a:pt x="340" y="580"/>
                      </a:lnTo>
                      <a:lnTo>
                        <a:pt x="384" y="580"/>
                      </a:lnTo>
                      <a:lnTo>
                        <a:pt x="449" y="591"/>
                      </a:lnTo>
                      <a:lnTo>
                        <a:pt x="493" y="602"/>
                      </a:lnTo>
                      <a:lnTo>
                        <a:pt x="482" y="591"/>
                      </a:lnTo>
                      <a:cubicBezTo>
                        <a:pt x="471" y="580"/>
                        <a:pt x="471" y="580"/>
                        <a:pt x="460" y="570"/>
                      </a:cubicBezTo>
                      <a:lnTo>
                        <a:pt x="460" y="559"/>
                      </a:lnTo>
                      <a:cubicBezTo>
                        <a:pt x="449" y="559"/>
                        <a:pt x="449" y="548"/>
                        <a:pt x="449" y="548"/>
                      </a:cubicBezTo>
                      <a:lnTo>
                        <a:pt x="449" y="526"/>
                      </a:lnTo>
                      <a:lnTo>
                        <a:pt x="449" y="504"/>
                      </a:lnTo>
                      <a:lnTo>
                        <a:pt x="449" y="493"/>
                      </a:lnTo>
                      <a:cubicBezTo>
                        <a:pt x="449" y="482"/>
                        <a:pt x="449" y="482"/>
                        <a:pt x="438" y="482"/>
                      </a:cubicBezTo>
                      <a:lnTo>
                        <a:pt x="416" y="482"/>
                      </a:lnTo>
                      <a:cubicBezTo>
                        <a:pt x="416" y="482"/>
                        <a:pt x="405" y="493"/>
                        <a:pt x="395" y="493"/>
                      </a:cubicBezTo>
                      <a:lnTo>
                        <a:pt x="384" y="493"/>
                      </a:lnTo>
                      <a:cubicBezTo>
                        <a:pt x="384" y="493"/>
                        <a:pt x="373" y="482"/>
                        <a:pt x="362" y="482"/>
                      </a:cubicBezTo>
                      <a:lnTo>
                        <a:pt x="351" y="471"/>
                      </a:lnTo>
                      <a:cubicBezTo>
                        <a:pt x="340" y="471"/>
                        <a:pt x="329" y="471"/>
                        <a:pt x="318" y="460"/>
                      </a:cubicBezTo>
                      <a:lnTo>
                        <a:pt x="274" y="449"/>
                      </a:lnTo>
                      <a:cubicBezTo>
                        <a:pt x="263" y="449"/>
                        <a:pt x="252" y="449"/>
                        <a:pt x="252" y="438"/>
                      </a:cubicBezTo>
                      <a:cubicBezTo>
                        <a:pt x="252" y="430"/>
                        <a:pt x="251" y="428"/>
                        <a:pt x="248" y="428"/>
                      </a:cubicBezTo>
                      <a:cubicBezTo>
                        <a:pt x="246" y="428"/>
                        <a:pt x="242" y="431"/>
                        <a:pt x="238" y="431"/>
                      </a:cubicBezTo>
                      <a:cubicBezTo>
                        <a:pt x="235" y="431"/>
                        <a:pt x="233" y="430"/>
                        <a:pt x="230" y="427"/>
                      </a:cubicBezTo>
                      <a:cubicBezTo>
                        <a:pt x="230" y="416"/>
                        <a:pt x="209" y="416"/>
                        <a:pt x="220" y="405"/>
                      </a:cubicBezTo>
                      <a:cubicBezTo>
                        <a:pt x="223" y="402"/>
                        <a:pt x="226" y="401"/>
                        <a:pt x="228" y="401"/>
                      </a:cubicBezTo>
                      <a:cubicBezTo>
                        <a:pt x="232" y="401"/>
                        <a:pt x="234" y="405"/>
                        <a:pt x="241" y="405"/>
                      </a:cubicBezTo>
                      <a:cubicBezTo>
                        <a:pt x="241" y="416"/>
                        <a:pt x="252" y="427"/>
                        <a:pt x="263" y="427"/>
                      </a:cubicBezTo>
                      <a:lnTo>
                        <a:pt x="274" y="427"/>
                      </a:lnTo>
                      <a:cubicBezTo>
                        <a:pt x="285" y="427"/>
                        <a:pt x="285" y="438"/>
                        <a:pt x="296" y="438"/>
                      </a:cubicBezTo>
                      <a:lnTo>
                        <a:pt x="329" y="438"/>
                      </a:lnTo>
                      <a:cubicBezTo>
                        <a:pt x="340" y="438"/>
                        <a:pt x="340" y="449"/>
                        <a:pt x="351" y="449"/>
                      </a:cubicBezTo>
                      <a:cubicBezTo>
                        <a:pt x="362" y="449"/>
                        <a:pt x="373" y="460"/>
                        <a:pt x="384" y="460"/>
                      </a:cubicBezTo>
                      <a:lnTo>
                        <a:pt x="460" y="460"/>
                      </a:lnTo>
                      <a:cubicBezTo>
                        <a:pt x="460" y="460"/>
                        <a:pt x="471" y="471"/>
                        <a:pt x="482" y="471"/>
                      </a:cubicBezTo>
                      <a:lnTo>
                        <a:pt x="482" y="482"/>
                      </a:lnTo>
                      <a:cubicBezTo>
                        <a:pt x="482" y="493"/>
                        <a:pt x="482" y="504"/>
                        <a:pt x="493" y="504"/>
                      </a:cubicBezTo>
                      <a:lnTo>
                        <a:pt x="493" y="537"/>
                      </a:lnTo>
                      <a:lnTo>
                        <a:pt x="504" y="537"/>
                      </a:lnTo>
                      <a:lnTo>
                        <a:pt x="504" y="570"/>
                      </a:lnTo>
                      <a:cubicBezTo>
                        <a:pt x="504" y="580"/>
                        <a:pt x="515" y="591"/>
                        <a:pt x="526" y="602"/>
                      </a:cubicBezTo>
                      <a:cubicBezTo>
                        <a:pt x="526" y="602"/>
                        <a:pt x="526" y="602"/>
                        <a:pt x="537" y="613"/>
                      </a:cubicBezTo>
                      <a:lnTo>
                        <a:pt x="559" y="613"/>
                      </a:lnTo>
                      <a:cubicBezTo>
                        <a:pt x="613" y="591"/>
                        <a:pt x="668" y="559"/>
                        <a:pt x="723" y="526"/>
                      </a:cubicBezTo>
                      <a:cubicBezTo>
                        <a:pt x="734" y="515"/>
                        <a:pt x="755" y="493"/>
                        <a:pt x="766" y="482"/>
                      </a:cubicBezTo>
                      <a:cubicBezTo>
                        <a:pt x="777" y="471"/>
                        <a:pt x="777" y="460"/>
                        <a:pt x="788" y="449"/>
                      </a:cubicBezTo>
                      <a:cubicBezTo>
                        <a:pt x="799" y="438"/>
                        <a:pt x="810" y="438"/>
                        <a:pt x="810" y="427"/>
                      </a:cubicBezTo>
                      <a:cubicBezTo>
                        <a:pt x="821" y="416"/>
                        <a:pt x="821" y="416"/>
                        <a:pt x="832" y="416"/>
                      </a:cubicBezTo>
                      <a:cubicBezTo>
                        <a:pt x="821" y="405"/>
                        <a:pt x="821" y="395"/>
                        <a:pt x="810" y="384"/>
                      </a:cubicBezTo>
                      <a:cubicBezTo>
                        <a:pt x="810" y="340"/>
                        <a:pt x="788" y="296"/>
                        <a:pt x="766" y="263"/>
                      </a:cubicBezTo>
                      <a:cubicBezTo>
                        <a:pt x="755" y="241"/>
                        <a:pt x="745" y="230"/>
                        <a:pt x="745" y="220"/>
                      </a:cubicBezTo>
                      <a:cubicBezTo>
                        <a:pt x="712" y="165"/>
                        <a:pt x="668" y="121"/>
                        <a:pt x="613" y="88"/>
                      </a:cubicBezTo>
                      <a:cubicBezTo>
                        <a:pt x="580" y="66"/>
                        <a:pt x="548" y="45"/>
                        <a:pt x="515" y="34"/>
                      </a:cubicBezTo>
                      <a:cubicBezTo>
                        <a:pt x="493" y="23"/>
                        <a:pt x="471" y="12"/>
                        <a:pt x="449" y="12"/>
                      </a:cubicBezTo>
                      <a:cubicBezTo>
                        <a:pt x="427" y="12"/>
                        <a:pt x="405" y="12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9" name="Google Shape;1719;p13"/>
                <p:cNvSpPr/>
                <p:nvPr/>
              </p:nvSpPr>
              <p:spPr>
                <a:xfrm>
                  <a:off x="8845800" y="1037900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0" name="Google Shape;1720;p13"/>
                <p:cNvSpPr/>
                <p:nvPr/>
              </p:nvSpPr>
              <p:spPr>
                <a:xfrm>
                  <a:off x="8820375" y="1023600"/>
                  <a:ext cx="27650" cy="2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6" h="879" extrusionOk="0">
                      <a:moveTo>
                        <a:pt x="711" y="728"/>
                      </a:moveTo>
                      <a:cubicBezTo>
                        <a:pt x="704" y="730"/>
                        <a:pt x="697" y="733"/>
                        <a:pt x="690" y="736"/>
                      </a:cubicBezTo>
                      <a:lnTo>
                        <a:pt x="701" y="736"/>
                      </a:lnTo>
                      <a:cubicBezTo>
                        <a:pt x="711" y="736"/>
                        <a:pt x="711" y="736"/>
                        <a:pt x="711" y="728"/>
                      </a:cubicBezTo>
                      <a:close/>
                      <a:moveTo>
                        <a:pt x="504" y="170"/>
                      </a:moveTo>
                      <a:cubicBezTo>
                        <a:pt x="512" y="170"/>
                        <a:pt x="520" y="173"/>
                        <a:pt x="526" y="179"/>
                      </a:cubicBezTo>
                      <a:cubicBezTo>
                        <a:pt x="547" y="179"/>
                        <a:pt x="569" y="189"/>
                        <a:pt x="591" y="189"/>
                      </a:cubicBezTo>
                      <a:cubicBezTo>
                        <a:pt x="613" y="189"/>
                        <a:pt x="635" y="200"/>
                        <a:pt x="646" y="211"/>
                      </a:cubicBezTo>
                      <a:cubicBezTo>
                        <a:pt x="679" y="222"/>
                        <a:pt x="711" y="244"/>
                        <a:pt x="755" y="266"/>
                      </a:cubicBezTo>
                      <a:cubicBezTo>
                        <a:pt x="799" y="299"/>
                        <a:pt x="843" y="343"/>
                        <a:pt x="876" y="386"/>
                      </a:cubicBezTo>
                      <a:cubicBezTo>
                        <a:pt x="886" y="408"/>
                        <a:pt x="897" y="419"/>
                        <a:pt x="897" y="441"/>
                      </a:cubicBezTo>
                      <a:cubicBezTo>
                        <a:pt x="930" y="474"/>
                        <a:pt x="941" y="507"/>
                        <a:pt x="941" y="550"/>
                      </a:cubicBezTo>
                      <a:cubicBezTo>
                        <a:pt x="943" y="552"/>
                        <a:pt x="944" y="554"/>
                        <a:pt x="945" y="555"/>
                      </a:cubicBezTo>
                      <a:lnTo>
                        <a:pt x="945" y="555"/>
                      </a:lnTo>
                      <a:cubicBezTo>
                        <a:pt x="945" y="555"/>
                        <a:pt x="945" y="555"/>
                        <a:pt x="944" y="555"/>
                      </a:cubicBezTo>
                      <a:cubicBezTo>
                        <a:pt x="942" y="555"/>
                        <a:pt x="941" y="558"/>
                        <a:pt x="941" y="561"/>
                      </a:cubicBezTo>
                      <a:cubicBezTo>
                        <a:pt x="930" y="572"/>
                        <a:pt x="919" y="572"/>
                        <a:pt x="908" y="583"/>
                      </a:cubicBezTo>
                      <a:cubicBezTo>
                        <a:pt x="908" y="594"/>
                        <a:pt x="897" y="605"/>
                        <a:pt x="886" y="616"/>
                      </a:cubicBezTo>
                      <a:cubicBezTo>
                        <a:pt x="876" y="627"/>
                        <a:pt x="865" y="638"/>
                        <a:pt x="843" y="660"/>
                      </a:cubicBezTo>
                      <a:cubicBezTo>
                        <a:pt x="805" y="688"/>
                        <a:pt x="759" y="708"/>
                        <a:pt x="712" y="727"/>
                      </a:cubicBezTo>
                      <a:lnTo>
                        <a:pt x="712" y="727"/>
                      </a:lnTo>
                      <a:cubicBezTo>
                        <a:pt x="712" y="727"/>
                        <a:pt x="711" y="726"/>
                        <a:pt x="711" y="725"/>
                      </a:cubicBezTo>
                      <a:cubicBezTo>
                        <a:pt x="711" y="726"/>
                        <a:pt x="711" y="727"/>
                        <a:pt x="711" y="728"/>
                      </a:cubicBezTo>
                      <a:lnTo>
                        <a:pt x="711" y="728"/>
                      </a:lnTo>
                      <a:cubicBezTo>
                        <a:pt x="712" y="728"/>
                        <a:pt x="712" y="727"/>
                        <a:pt x="712" y="727"/>
                      </a:cubicBezTo>
                      <a:lnTo>
                        <a:pt x="712" y="727"/>
                      </a:lnTo>
                      <a:cubicBezTo>
                        <a:pt x="713" y="736"/>
                        <a:pt x="722" y="736"/>
                        <a:pt x="722" y="736"/>
                      </a:cubicBezTo>
                      <a:lnTo>
                        <a:pt x="733" y="747"/>
                      </a:lnTo>
                      <a:cubicBezTo>
                        <a:pt x="733" y="747"/>
                        <a:pt x="733" y="752"/>
                        <a:pt x="737" y="752"/>
                      </a:cubicBezTo>
                      <a:cubicBezTo>
                        <a:pt x="738" y="752"/>
                        <a:pt x="741" y="751"/>
                        <a:pt x="744" y="747"/>
                      </a:cubicBezTo>
                      <a:cubicBezTo>
                        <a:pt x="744" y="758"/>
                        <a:pt x="744" y="769"/>
                        <a:pt x="744" y="769"/>
                      </a:cubicBezTo>
                      <a:cubicBezTo>
                        <a:pt x="739" y="780"/>
                        <a:pt x="731" y="783"/>
                        <a:pt x="722" y="783"/>
                      </a:cubicBezTo>
                      <a:cubicBezTo>
                        <a:pt x="714" y="783"/>
                        <a:pt x="706" y="780"/>
                        <a:pt x="701" y="780"/>
                      </a:cubicBezTo>
                      <a:lnTo>
                        <a:pt x="635" y="780"/>
                      </a:lnTo>
                      <a:cubicBezTo>
                        <a:pt x="624" y="780"/>
                        <a:pt x="624" y="780"/>
                        <a:pt x="613" y="769"/>
                      </a:cubicBezTo>
                      <a:cubicBezTo>
                        <a:pt x="613" y="769"/>
                        <a:pt x="613" y="758"/>
                        <a:pt x="602" y="758"/>
                      </a:cubicBezTo>
                      <a:lnTo>
                        <a:pt x="569" y="747"/>
                      </a:lnTo>
                      <a:lnTo>
                        <a:pt x="504" y="736"/>
                      </a:lnTo>
                      <a:lnTo>
                        <a:pt x="449" y="736"/>
                      </a:lnTo>
                      <a:lnTo>
                        <a:pt x="383" y="725"/>
                      </a:lnTo>
                      <a:lnTo>
                        <a:pt x="340" y="714"/>
                      </a:lnTo>
                      <a:cubicBezTo>
                        <a:pt x="307" y="704"/>
                        <a:pt x="274" y="693"/>
                        <a:pt x="241" y="693"/>
                      </a:cubicBezTo>
                      <a:lnTo>
                        <a:pt x="154" y="693"/>
                      </a:lnTo>
                      <a:lnTo>
                        <a:pt x="154" y="671"/>
                      </a:lnTo>
                      <a:cubicBezTo>
                        <a:pt x="165" y="660"/>
                        <a:pt x="154" y="638"/>
                        <a:pt x="154" y="627"/>
                      </a:cubicBezTo>
                      <a:lnTo>
                        <a:pt x="132" y="572"/>
                      </a:lnTo>
                      <a:cubicBezTo>
                        <a:pt x="132" y="561"/>
                        <a:pt x="121" y="550"/>
                        <a:pt x="121" y="550"/>
                      </a:cubicBezTo>
                      <a:cubicBezTo>
                        <a:pt x="121" y="518"/>
                        <a:pt x="121" y="496"/>
                        <a:pt x="132" y="474"/>
                      </a:cubicBezTo>
                      <a:cubicBezTo>
                        <a:pt x="143" y="430"/>
                        <a:pt x="165" y="397"/>
                        <a:pt x="176" y="364"/>
                      </a:cubicBezTo>
                      <a:cubicBezTo>
                        <a:pt x="165" y="354"/>
                        <a:pt x="154" y="343"/>
                        <a:pt x="143" y="332"/>
                      </a:cubicBezTo>
                      <a:lnTo>
                        <a:pt x="143" y="321"/>
                      </a:lnTo>
                      <a:cubicBezTo>
                        <a:pt x="143" y="321"/>
                        <a:pt x="154" y="310"/>
                        <a:pt x="165" y="310"/>
                      </a:cubicBezTo>
                      <a:lnTo>
                        <a:pt x="208" y="310"/>
                      </a:lnTo>
                      <a:cubicBezTo>
                        <a:pt x="208" y="310"/>
                        <a:pt x="208" y="321"/>
                        <a:pt x="208" y="321"/>
                      </a:cubicBezTo>
                      <a:cubicBezTo>
                        <a:pt x="219" y="310"/>
                        <a:pt x="230" y="299"/>
                        <a:pt x="241" y="288"/>
                      </a:cubicBezTo>
                      <a:cubicBezTo>
                        <a:pt x="252" y="277"/>
                        <a:pt x="274" y="266"/>
                        <a:pt x="285" y="255"/>
                      </a:cubicBezTo>
                      <a:cubicBezTo>
                        <a:pt x="296" y="244"/>
                        <a:pt x="307" y="233"/>
                        <a:pt x="329" y="222"/>
                      </a:cubicBezTo>
                      <a:cubicBezTo>
                        <a:pt x="372" y="189"/>
                        <a:pt x="427" y="179"/>
                        <a:pt x="482" y="179"/>
                      </a:cubicBezTo>
                      <a:cubicBezTo>
                        <a:pt x="487" y="173"/>
                        <a:pt x="495" y="170"/>
                        <a:pt x="504" y="170"/>
                      </a:cubicBezTo>
                      <a:close/>
                      <a:moveTo>
                        <a:pt x="457" y="1"/>
                      </a:moveTo>
                      <a:cubicBezTo>
                        <a:pt x="401" y="1"/>
                        <a:pt x="341" y="20"/>
                        <a:pt x="296" y="47"/>
                      </a:cubicBezTo>
                      <a:cubicBezTo>
                        <a:pt x="132" y="124"/>
                        <a:pt x="22" y="288"/>
                        <a:pt x="1" y="474"/>
                      </a:cubicBezTo>
                      <a:lnTo>
                        <a:pt x="1" y="518"/>
                      </a:lnTo>
                      <a:cubicBezTo>
                        <a:pt x="1" y="529"/>
                        <a:pt x="11" y="550"/>
                        <a:pt x="11" y="561"/>
                      </a:cubicBezTo>
                      <a:lnTo>
                        <a:pt x="33" y="616"/>
                      </a:lnTo>
                      <a:lnTo>
                        <a:pt x="33" y="627"/>
                      </a:lnTo>
                      <a:cubicBezTo>
                        <a:pt x="33" y="627"/>
                        <a:pt x="33" y="638"/>
                        <a:pt x="33" y="638"/>
                      </a:cubicBezTo>
                      <a:lnTo>
                        <a:pt x="33" y="693"/>
                      </a:lnTo>
                      <a:cubicBezTo>
                        <a:pt x="33" y="714"/>
                        <a:pt x="44" y="736"/>
                        <a:pt x="66" y="758"/>
                      </a:cubicBezTo>
                      <a:cubicBezTo>
                        <a:pt x="77" y="769"/>
                        <a:pt x="99" y="780"/>
                        <a:pt x="110" y="780"/>
                      </a:cubicBezTo>
                      <a:lnTo>
                        <a:pt x="121" y="780"/>
                      </a:lnTo>
                      <a:cubicBezTo>
                        <a:pt x="154" y="791"/>
                        <a:pt x="176" y="791"/>
                        <a:pt x="208" y="791"/>
                      </a:cubicBezTo>
                      <a:cubicBezTo>
                        <a:pt x="252" y="802"/>
                        <a:pt x="307" y="813"/>
                        <a:pt x="351" y="824"/>
                      </a:cubicBezTo>
                      <a:cubicBezTo>
                        <a:pt x="405" y="835"/>
                        <a:pt x="471" y="846"/>
                        <a:pt x="526" y="857"/>
                      </a:cubicBezTo>
                      <a:lnTo>
                        <a:pt x="602" y="868"/>
                      </a:lnTo>
                      <a:lnTo>
                        <a:pt x="657" y="879"/>
                      </a:lnTo>
                      <a:cubicBezTo>
                        <a:pt x="679" y="879"/>
                        <a:pt x="711" y="868"/>
                        <a:pt x="711" y="857"/>
                      </a:cubicBezTo>
                      <a:cubicBezTo>
                        <a:pt x="777" y="846"/>
                        <a:pt x="832" y="813"/>
                        <a:pt x="876" y="791"/>
                      </a:cubicBezTo>
                      <a:cubicBezTo>
                        <a:pt x="941" y="758"/>
                        <a:pt x="996" y="725"/>
                        <a:pt x="1040" y="682"/>
                      </a:cubicBezTo>
                      <a:cubicBezTo>
                        <a:pt x="1051" y="660"/>
                        <a:pt x="1061" y="649"/>
                        <a:pt x="1061" y="638"/>
                      </a:cubicBezTo>
                      <a:cubicBezTo>
                        <a:pt x="1061" y="616"/>
                        <a:pt x="1072" y="616"/>
                        <a:pt x="1061" y="605"/>
                      </a:cubicBezTo>
                      <a:cubicBezTo>
                        <a:pt x="1061" y="594"/>
                        <a:pt x="1051" y="583"/>
                        <a:pt x="1040" y="583"/>
                      </a:cubicBezTo>
                      <a:lnTo>
                        <a:pt x="1018" y="572"/>
                      </a:lnTo>
                      <a:cubicBezTo>
                        <a:pt x="1061" y="572"/>
                        <a:pt x="1105" y="529"/>
                        <a:pt x="1094" y="496"/>
                      </a:cubicBezTo>
                      <a:cubicBezTo>
                        <a:pt x="1083" y="463"/>
                        <a:pt x="1072" y="430"/>
                        <a:pt x="1061" y="397"/>
                      </a:cubicBezTo>
                      <a:cubicBezTo>
                        <a:pt x="1051" y="364"/>
                        <a:pt x="1029" y="332"/>
                        <a:pt x="1007" y="310"/>
                      </a:cubicBezTo>
                      <a:cubicBezTo>
                        <a:pt x="996" y="288"/>
                        <a:pt x="963" y="266"/>
                        <a:pt x="952" y="244"/>
                      </a:cubicBezTo>
                      <a:cubicBezTo>
                        <a:pt x="930" y="222"/>
                        <a:pt x="908" y="211"/>
                        <a:pt x="897" y="189"/>
                      </a:cubicBezTo>
                      <a:cubicBezTo>
                        <a:pt x="865" y="146"/>
                        <a:pt x="821" y="124"/>
                        <a:pt x="788" y="102"/>
                      </a:cubicBezTo>
                      <a:cubicBezTo>
                        <a:pt x="701" y="47"/>
                        <a:pt x="591" y="4"/>
                        <a:pt x="493" y="4"/>
                      </a:cubicBezTo>
                      <a:cubicBezTo>
                        <a:pt x="481" y="2"/>
                        <a:pt x="469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1721;p13"/>
                <p:cNvSpPr/>
                <p:nvPr/>
              </p:nvSpPr>
              <p:spPr>
                <a:xfrm>
                  <a:off x="8828850" y="1037075"/>
                  <a:ext cx="1042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220" extrusionOk="0">
                      <a:moveTo>
                        <a:pt x="1" y="0"/>
                      </a:moveTo>
                      <a:cubicBezTo>
                        <a:pt x="1" y="0"/>
                        <a:pt x="1" y="11"/>
                        <a:pt x="22" y="11"/>
                      </a:cubicBezTo>
                      <a:cubicBezTo>
                        <a:pt x="33" y="22"/>
                        <a:pt x="33" y="22"/>
                        <a:pt x="44" y="22"/>
                      </a:cubicBezTo>
                      <a:cubicBezTo>
                        <a:pt x="44" y="22"/>
                        <a:pt x="55" y="33"/>
                        <a:pt x="66" y="44"/>
                      </a:cubicBezTo>
                      <a:lnTo>
                        <a:pt x="99" y="55"/>
                      </a:lnTo>
                      <a:cubicBezTo>
                        <a:pt x="110" y="55"/>
                        <a:pt x="132" y="55"/>
                        <a:pt x="143" y="66"/>
                      </a:cubicBezTo>
                      <a:lnTo>
                        <a:pt x="154" y="66"/>
                      </a:lnTo>
                      <a:cubicBezTo>
                        <a:pt x="154" y="66"/>
                        <a:pt x="165" y="77"/>
                        <a:pt x="165" y="77"/>
                      </a:cubicBezTo>
                      <a:lnTo>
                        <a:pt x="219" y="77"/>
                      </a:lnTo>
                      <a:cubicBezTo>
                        <a:pt x="219" y="77"/>
                        <a:pt x="230" y="77"/>
                        <a:pt x="230" y="88"/>
                      </a:cubicBezTo>
                      <a:lnTo>
                        <a:pt x="230" y="121"/>
                      </a:lnTo>
                      <a:lnTo>
                        <a:pt x="230" y="132"/>
                      </a:lnTo>
                      <a:cubicBezTo>
                        <a:pt x="230" y="143"/>
                        <a:pt x="241" y="143"/>
                        <a:pt x="241" y="154"/>
                      </a:cubicBezTo>
                      <a:lnTo>
                        <a:pt x="252" y="165"/>
                      </a:lnTo>
                      <a:cubicBezTo>
                        <a:pt x="252" y="165"/>
                        <a:pt x="263" y="175"/>
                        <a:pt x="263" y="175"/>
                      </a:cubicBezTo>
                      <a:lnTo>
                        <a:pt x="274" y="186"/>
                      </a:lnTo>
                      <a:cubicBezTo>
                        <a:pt x="274" y="197"/>
                        <a:pt x="285" y="197"/>
                        <a:pt x="285" y="208"/>
                      </a:cubicBezTo>
                      <a:cubicBezTo>
                        <a:pt x="296" y="208"/>
                        <a:pt x="296" y="219"/>
                        <a:pt x="307" y="219"/>
                      </a:cubicBezTo>
                      <a:lnTo>
                        <a:pt x="372" y="219"/>
                      </a:lnTo>
                      <a:cubicBezTo>
                        <a:pt x="383" y="219"/>
                        <a:pt x="405" y="219"/>
                        <a:pt x="416" y="208"/>
                      </a:cubicBezTo>
                      <a:cubicBezTo>
                        <a:pt x="416" y="197"/>
                        <a:pt x="416" y="186"/>
                        <a:pt x="416" y="186"/>
                      </a:cubicBezTo>
                      <a:lnTo>
                        <a:pt x="405" y="186"/>
                      </a:lnTo>
                      <a:lnTo>
                        <a:pt x="394" y="175"/>
                      </a:lnTo>
                      <a:cubicBezTo>
                        <a:pt x="394" y="175"/>
                        <a:pt x="383" y="165"/>
                        <a:pt x="383" y="165"/>
                      </a:cubicBezTo>
                      <a:cubicBezTo>
                        <a:pt x="383" y="165"/>
                        <a:pt x="383" y="175"/>
                        <a:pt x="372" y="175"/>
                      </a:cubicBezTo>
                      <a:lnTo>
                        <a:pt x="329" y="175"/>
                      </a:lnTo>
                      <a:lnTo>
                        <a:pt x="329" y="197"/>
                      </a:lnTo>
                      <a:cubicBezTo>
                        <a:pt x="329" y="197"/>
                        <a:pt x="318" y="197"/>
                        <a:pt x="318" y="186"/>
                      </a:cubicBezTo>
                      <a:cubicBezTo>
                        <a:pt x="296" y="186"/>
                        <a:pt x="296" y="175"/>
                        <a:pt x="285" y="154"/>
                      </a:cubicBezTo>
                      <a:lnTo>
                        <a:pt x="285" y="132"/>
                      </a:lnTo>
                      <a:lnTo>
                        <a:pt x="274" y="132"/>
                      </a:lnTo>
                      <a:lnTo>
                        <a:pt x="274" y="99"/>
                      </a:lnTo>
                      <a:cubicBezTo>
                        <a:pt x="274" y="88"/>
                        <a:pt x="263" y="88"/>
                        <a:pt x="263" y="77"/>
                      </a:cubicBezTo>
                      <a:lnTo>
                        <a:pt x="263" y="66"/>
                      </a:lnTo>
                      <a:cubicBezTo>
                        <a:pt x="252" y="55"/>
                        <a:pt x="252" y="55"/>
                        <a:pt x="241" y="44"/>
                      </a:cubicBezTo>
                      <a:lnTo>
                        <a:pt x="219" y="44"/>
                      </a:lnTo>
                      <a:cubicBezTo>
                        <a:pt x="208" y="50"/>
                        <a:pt x="200" y="52"/>
                        <a:pt x="193" y="52"/>
                      </a:cubicBezTo>
                      <a:cubicBezTo>
                        <a:pt x="187" y="52"/>
                        <a:pt x="181" y="50"/>
                        <a:pt x="176" y="44"/>
                      </a:cubicBezTo>
                      <a:cubicBezTo>
                        <a:pt x="165" y="44"/>
                        <a:pt x="154" y="44"/>
                        <a:pt x="143" y="33"/>
                      </a:cubicBezTo>
                      <a:lnTo>
                        <a:pt x="77" y="33"/>
                      </a:lnTo>
                      <a:cubicBezTo>
                        <a:pt x="66" y="33"/>
                        <a:pt x="66" y="22"/>
                        <a:pt x="66" y="22"/>
                      </a:cubicBezTo>
                      <a:lnTo>
                        <a:pt x="55" y="22"/>
                      </a:lnTo>
                      <a:cubicBezTo>
                        <a:pt x="33" y="11"/>
                        <a:pt x="33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13"/>
                <p:cNvSpPr/>
                <p:nvPr/>
              </p:nvSpPr>
              <p:spPr>
                <a:xfrm>
                  <a:off x="8823375" y="1029425"/>
                  <a:ext cx="13700" cy="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198" extrusionOk="0">
                      <a:moveTo>
                        <a:pt x="351" y="0"/>
                      </a:moveTo>
                      <a:cubicBezTo>
                        <a:pt x="340" y="11"/>
                        <a:pt x="329" y="11"/>
                        <a:pt x="318" y="11"/>
                      </a:cubicBezTo>
                      <a:lnTo>
                        <a:pt x="307" y="11"/>
                      </a:lnTo>
                      <a:cubicBezTo>
                        <a:pt x="307" y="17"/>
                        <a:pt x="304" y="19"/>
                        <a:pt x="302" y="19"/>
                      </a:cubicBezTo>
                      <a:cubicBezTo>
                        <a:pt x="299" y="19"/>
                        <a:pt x="296" y="17"/>
                        <a:pt x="296" y="11"/>
                      </a:cubicBezTo>
                      <a:lnTo>
                        <a:pt x="263" y="22"/>
                      </a:lnTo>
                      <a:lnTo>
                        <a:pt x="241" y="22"/>
                      </a:lnTo>
                      <a:lnTo>
                        <a:pt x="220" y="33"/>
                      </a:lnTo>
                      <a:lnTo>
                        <a:pt x="209" y="44"/>
                      </a:lnTo>
                      <a:lnTo>
                        <a:pt x="187" y="55"/>
                      </a:lnTo>
                      <a:lnTo>
                        <a:pt x="99" y="55"/>
                      </a:lnTo>
                      <a:cubicBezTo>
                        <a:pt x="88" y="55"/>
                        <a:pt x="77" y="44"/>
                        <a:pt x="77" y="44"/>
                      </a:cubicBezTo>
                      <a:cubicBezTo>
                        <a:pt x="77" y="33"/>
                        <a:pt x="77" y="22"/>
                        <a:pt x="66" y="22"/>
                      </a:cubicBezTo>
                      <a:lnTo>
                        <a:pt x="23" y="22"/>
                      </a:lnTo>
                      <a:cubicBezTo>
                        <a:pt x="23" y="33"/>
                        <a:pt x="12" y="33"/>
                        <a:pt x="12" y="44"/>
                      </a:cubicBezTo>
                      <a:cubicBezTo>
                        <a:pt x="1" y="44"/>
                        <a:pt x="12" y="44"/>
                        <a:pt x="12" y="55"/>
                      </a:cubicBezTo>
                      <a:cubicBezTo>
                        <a:pt x="23" y="66"/>
                        <a:pt x="34" y="66"/>
                        <a:pt x="45" y="77"/>
                      </a:cubicBezTo>
                      <a:cubicBezTo>
                        <a:pt x="56" y="77"/>
                        <a:pt x="66" y="88"/>
                        <a:pt x="77" y="88"/>
                      </a:cubicBezTo>
                      <a:lnTo>
                        <a:pt x="110" y="110"/>
                      </a:lnTo>
                      <a:lnTo>
                        <a:pt x="165" y="110"/>
                      </a:lnTo>
                      <a:cubicBezTo>
                        <a:pt x="187" y="110"/>
                        <a:pt x="209" y="88"/>
                        <a:pt x="231" y="88"/>
                      </a:cubicBezTo>
                      <a:lnTo>
                        <a:pt x="263" y="88"/>
                      </a:ln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85" y="66"/>
                        <a:pt x="296" y="66"/>
                        <a:pt x="307" y="66"/>
                      </a:cubicBezTo>
                      <a:cubicBezTo>
                        <a:pt x="318" y="66"/>
                        <a:pt x="329" y="55"/>
                        <a:pt x="340" y="55"/>
                      </a:cubicBezTo>
                      <a:lnTo>
                        <a:pt x="362" y="55"/>
                      </a:lnTo>
                      <a:cubicBezTo>
                        <a:pt x="362" y="55"/>
                        <a:pt x="373" y="44"/>
                        <a:pt x="373" y="44"/>
                      </a:cubicBezTo>
                      <a:cubicBezTo>
                        <a:pt x="373" y="44"/>
                        <a:pt x="373" y="66"/>
                        <a:pt x="373" y="88"/>
                      </a:cubicBezTo>
                      <a:cubicBezTo>
                        <a:pt x="373" y="99"/>
                        <a:pt x="373" y="121"/>
                        <a:pt x="373" y="131"/>
                      </a:cubicBezTo>
                      <a:cubicBezTo>
                        <a:pt x="384" y="142"/>
                        <a:pt x="395" y="164"/>
                        <a:pt x="406" y="164"/>
                      </a:cubicBezTo>
                      <a:lnTo>
                        <a:pt x="449" y="164"/>
                      </a:lnTo>
                      <a:cubicBezTo>
                        <a:pt x="449" y="175"/>
                        <a:pt x="460" y="175"/>
                        <a:pt x="471" y="175"/>
                      </a:cubicBezTo>
                      <a:lnTo>
                        <a:pt x="482" y="175"/>
                      </a:lnTo>
                      <a:cubicBezTo>
                        <a:pt x="504" y="186"/>
                        <a:pt x="515" y="186"/>
                        <a:pt x="526" y="197"/>
                      </a:cubicBezTo>
                      <a:cubicBezTo>
                        <a:pt x="526" y="197"/>
                        <a:pt x="548" y="197"/>
                        <a:pt x="548" y="186"/>
                      </a:cubicBezTo>
                      <a:cubicBezTo>
                        <a:pt x="548" y="175"/>
                        <a:pt x="537" y="175"/>
                        <a:pt x="526" y="175"/>
                      </a:cubicBezTo>
                      <a:cubicBezTo>
                        <a:pt x="515" y="164"/>
                        <a:pt x="504" y="164"/>
                        <a:pt x="493" y="164"/>
                      </a:cubicBezTo>
                      <a:cubicBezTo>
                        <a:pt x="493" y="153"/>
                        <a:pt x="482" y="153"/>
                        <a:pt x="471" y="153"/>
                      </a:cubicBezTo>
                      <a:cubicBezTo>
                        <a:pt x="449" y="142"/>
                        <a:pt x="438" y="142"/>
                        <a:pt x="427" y="131"/>
                      </a:cubicBezTo>
                      <a:cubicBezTo>
                        <a:pt x="406" y="131"/>
                        <a:pt x="395" y="121"/>
                        <a:pt x="395" y="110"/>
                      </a:cubicBezTo>
                      <a:cubicBezTo>
                        <a:pt x="395" y="99"/>
                        <a:pt x="395" y="99"/>
                        <a:pt x="395" y="99"/>
                      </a:cubicBezTo>
                      <a:cubicBezTo>
                        <a:pt x="395" y="88"/>
                        <a:pt x="395" y="77"/>
                        <a:pt x="406" y="77"/>
                      </a:cubicBezTo>
                      <a:cubicBezTo>
                        <a:pt x="406" y="66"/>
                        <a:pt x="406" y="66"/>
                        <a:pt x="406" y="55"/>
                      </a:cubicBezTo>
                      <a:cubicBezTo>
                        <a:pt x="406" y="44"/>
                        <a:pt x="395" y="33"/>
                        <a:pt x="395" y="22"/>
                      </a:cubicBezTo>
                      <a:cubicBezTo>
                        <a:pt x="395" y="11"/>
                        <a:pt x="362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3" name="Google Shape;1723;p13"/>
              <p:cNvGrpSpPr/>
              <p:nvPr/>
            </p:nvGrpSpPr>
            <p:grpSpPr>
              <a:xfrm rot="10800000" flipH="1">
                <a:off x="4759888" y="4100450"/>
                <a:ext cx="55825" cy="44400"/>
                <a:chOff x="8347600" y="1441475"/>
                <a:chExt cx="55825" cy="44400"/>
              </a:xfrm>
            </p:grpSpPr>
            <p:sp>
              <p:nvSpPr>
                <p:cNvPr id="1724" name="Google Shape;1724;p13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13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3" h="1776" extrusionOk="0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13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1263" extrusionOk="0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7" name="Google Shape;1727;p13"/>
              <p:cNvGrpSpPr/>
              <p:nvPr/>
            </p:nvGrpSpPr>
            <p:grpSpPr>
              <a:xfrm rot="10800000" flipH="1">
                <a:off x="4729700" y="4892400"/>
                <a:ext cx="80675" cy="73725"/>
                <a:chOff x="7502975" y="324575"/>
                <a:chExt cx="80675" cy="73725"/>
              </a:xfrm>
            </p:grpSpPr>
            <p:sp>
              <p:nvSpPr>
                <p:cNvPr id="1728" name="Google Shape;1728;p13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13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64" extrusionOk="0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13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13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" h="2949" extrusionOk="0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13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2241" extrusionOk="0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33" name="Google Shape;1733;p13"/>
              <p:cNvGrpSpPr/>
              <p:nvPr/>
            </p:nvGrpSpPr>
            <p:grpSpPr>
              <a:xfrm rot="10800000" flipH="1">
                <a:off x="4914938" y="4289400"/>
                <a:ext cx="71100" cy="74200"/>
                <a:chOff x="8502650" y="1222725"/>
                <a:chExt cx="71100" cy="74200"/>
              </a:xfrm>
            </p:grpSpPr>
            <p:sp>
              <p:nvSpPr>
                <p:cNvPr id="1734" name="Google Shape;1734;p13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13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4" h="2968" extrusionOk="0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13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" h="1415" extrusionOk="0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13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767" extrusionOk="0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38" name="Google Shape;1738;p13"/>
              <p:cNvGrpSpPr/>
              <p:nvPr/>
            </p:nvGrpSpPr>
            <p:grpSpPr>
              <a:xfrm rot="10800000" flipH="1">
                <a:off x="4048100" y="4849000"/>
                <a:ext cx="157250" cy="160550"/>
                <a:chOff x="7568050" y="747400"/>
                <a:chExt cx="157250" cy="160550"/>
              </a:xfrm>
            </p:grpSpPr>
            <p:sp>
              <p:nvSpPr>
                <p:cNvPr id="1739" name="Google Shape;1739;p13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3" extrusionOk="0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13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0" h="6422" extrusionOk="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13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2" h="3210" extrusionOk="0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13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6" h="3904" extrusionOk="0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43" name="Google Shape;1743;p13"/>
              <p:cNvGrpSpPr/>
              <p:nvPr/>
            </p:nvGrpSpPr>
            <p:grpSpPr>
              <a:xfrm rot="10800000" flipH="1">
                <a:off x="4381175" y="4141013"/>
                <a:ext cx="32825" cy="22950"/>
                <a:chOff x="8097425" y="1383825"/>
                <a:chExt cx="32825" cy="22950"/>
              </a:xfrm>
            </p:grpSpPr>
            <p:sp>
              <p:nvSpPr>
                <p:cNvPr id="1744" name="Google Shape;1744;p13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13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" h="918" extrusionOk="0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13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09" extrusionOk="0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13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" h="657" extrusionOk="0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48" name="Google Shape;1748;p13"/>
              <p:cNvSpPr/>
              <p:nvPr/>
            </p:nvSpPr>
            <p:spPr>
              <a:xfrm rot="10800000" flipH="1">
                <a:off x="3595513" y="4891775"/>
                <a:ext cx="27175" cy="22475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899" extrusionOk="0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13"/>
              <p:cNvSpPr/>
              <p:nvPr/>
            </p:nvSpPr>
            <p:spPr>
              <a:xfrm rot="10800000" flipH="1">
                <a:off x="4475138" y="4536813"/>
                <a:ext cx="519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1794" extrusionOk="0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13"/>
              <p:cNvSpPr/>
              <p:nvPr/>
            </p:nvSpPr>
            <p:spPr>
              <a:xfrm rot="10800000" flipH="1">
                <a:off x="2969863" y="4974500"/>
                <a:ext cx="44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347" extrusionOk="0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3"/>
              <p:cNvSpPr/>
              <p:nvPr/>
            </p:nvSpPr>
            <p:spPr>
              <a:xfrm rot="10800000" flipH="1">
                <a:off x="4720213" y="3677425"/>
                <a:ext cx="45475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577" extrusionOk="0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13"/>
              <p:cNvSpPr/>
              <p:nvPr/>
            </p:nvSpPr>
            <p:spPr>
              <a:xfrm rot="10800000" flipH="1">
                <a:off x="3350338" y="4815450"/>
                <a:ext cx="722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242" extrusionOk="0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13"/>
              <p:cNvSpPr/>
              <p:nvPr/>
            </p:nvSpPr>
            <p:spPr>
              <a:xfrm rot="10800000" flipH="1">
                <a:off x="4532363" y="3957425"/>
                <a:ext cx="676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284" extrusionOk="0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13"/>
              <p:cNvSpPr/>
              <p:nvPr/>
            </p:nvSpPr>
            <p:spPr>
              <a:xfrm rot="10800000" flipH="1">
                <a:off x="4673825" y="4609863"/>
                <a:ext cx="347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298" extrusionOk="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13"/>
              <p:cNvSpPr/>
              <p:nvPr/>
            </p:nvSpPr>
            <p:spPr>
              <a:xfrm rot="10800000" flipH="1">
                <a:off x="3991675" y="4497050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3"/>
              <p:cNvSpPr/>
              <p:nvPr/>
            </p:nvSpPr>
            <p:spPr>
              <a:xfrm rot="10800000">
                <a:off x="4599975" y="4333125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3"/>
              <p:cNvSpPr/>
              <p:nvPr/>
            </p:nvSpPr>
            <p:spPr>
              <a:xfrm rot="10800000">
                <a:off x="4337050" y="487671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3"/>
              <p:cNvSpPr/>
              <p:nvPr/>
            </p:nvSpPr>
            <p:spPr>
              <a:xfrm rot="10800000">
                <a:off x="4359575" y="4728138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13"/>
              <p:cNvSpPr/>
              <p:nvPr/>
            </p:nvSpPr>
            <p:spPr>
              <a:xfrm rot="10800000">
                <a:off x="4506125" y="5045975"/>
                <a:ext cx="252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53" extrusionOk="0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0" name="Google Shape;1760;p13"/>
            <p:cNvGrpSpPr/>
            <p:nvPr/>
          </p:nvGrpSpPr>
          <p:grpSpPr>
            <a:xfrm>
              <a:off x="6071213" y="-53112"/>
              <a:ext cx="3072788" cy="2804088"/>
              <a:chOff x="6071213" y="-53112"/>
              <a:chExt cx="3072788" cy="2804088"/>
            </a:xfrm>
          </p:grpSpPr>
          <p:sp>
            <p:nvSpPr>
              <p:cNvPr id="1761" name="Google Shape;1761;p13"/>
              <p:cNvSpPr/>
              <p:nvPr/>
            </p:nvSpPr>
            <p:spPr>
              <a:xfrm rot="10800000" flipH="1">
                <a:off x="8455425" y="1345325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13"/>
              <p:cNvSpPr/>
              <p:nvPr/>
            </p:nvSpPr>
            <p:spPr>
              <a:xfrm rot="10800000" flipH="1">
                <a:off x="8963363" y="824263"/>
                <a:ext cx="36125" cy="31000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240" extrusionOk="0">
                    <a:moveTo>
                      <a:pt x="821" y="1"/>
                    </a:moveTo>
                    <a:cubicBezTo>
                      <a:pt x="274" y="1"/>
                      <a:pt x="1" y="668"/>
                      <a:pt x="384" y="1062"/>
                    </a:cubicBezTo>
                    <a:cubicBezTo>
                      <a:pt x="510" y="1184"/>
                      <a:pt x="665" y="1240"/>
                      <a:pt x="816" y="1240"/>
                    </a:cubicBezTo>
                    <a:cubicBezTo>
                      <a:pt x="1137" y="1240"/>
                      <a:pt x="1445" y="992"/>
                      <a:pt x="1445" y="613"/>
                    </a:cubicBezTo>
                    <a:cubicBezTo>
                      <a:pt x="1445" y="274"/>
                      <a:pt x="1171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13"/>
              <p:cNvSpPr/>
              <p:nvPr/>
            </p:nvSpPr>
            <p:spPr>
              <a:xfrm rot="10800000" flipH="1">
                <a:off x="8759650" y="420150"/>
                <a:ext cx="7412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540" extrusionOk="0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13"/>
              <p:cNvSpPr/>
              <p:nvPr/>
            </p:nvSpPr>
            <p:spPr>
              <a:xfrm rot="10800000" flipH="1">
                <a:off x="8407200" y="286050"/>
                <a:ext cx="38025" cy="383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32" extrusionOk="0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13"/>
              <p:cNvSpPr/>
              <p:nvPr/>
            </p:nvSpPr>
            <p:spPr>
              <a:xfrm rot="10800000" flipH="1">
                <a:off x="8264200" y="1492950"/>
                <a:ext cx="51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413" extrusionOk="0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13"/>
              <p:cNvSpPr/>
              <p:nvPr/>
            </p:nvSpPr>
            <p:spPr>
              <a:xfrm rot="10800000" flipH="1">
                <a:off x="8699813" y="1068813"/>
                <a:ext cx="34750" cy="574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298" extrusionOk="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67" name="Google Shape;1767;p13"/>
              <p:cNvGrpSpPr/>
              <p:nvPr/>
            </p:nvGrpSpPr>
            <p:grpSpPr>
              <a:xfrm rot="10800000" flipH="1">
                <a:off x="7270963" y="1242363"/>
                <a:ext cx="76300" cy="134575"/>
                <a:chOff x="8292650" y="153875"/>
                <a:chExt cx="76300" cy="134575"/>
              </a:xfrm>
            </p:grpSpPr>
            <p:sp>
              <p:nvSpPr>
                <p:cNvPr id="1768" name="Google Shape;1768;p13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13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" h="5383" extrusionOk="0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13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1773" extrusionOk="0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71" name="Google Shape;1771;p13"/>
              <p:cNvGrpSpPr/>
              <p:nvPr/>
            </p:nvGrpSpPr>
            <p:grpSpPr>
              <a:xfrm rot="10800000" flipH="1">
                <a:off x="9028050" y="290550"/>
                <a:ext cx="115950" cy="86125"/>
                <a:chOff x="8839525" y="1569650"/>
                <a:chExt cx="115950" cy="86125"/>
              </a:xfrm>
            </p:grpSpPr>
            <p:sp>
              <p:nvSpPr>
                <p:cNvPr id="1772" name="Google Shape;1772;p13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3445" extrusionOk="0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13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2888" extrusionOk="0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74" name="Google Shape;1774;p13"/>
              <p:cNvSpPr/>
              <p:nvPr/>
            </p:nvSpPr>
            <p:spPr>
              <a:xfrm rot="10800000" flipH="1">
                <a:off x="8552075" y="7994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13"/>
              <p:cNvSpPr/>
              <p:nvPr/>
            </p:nvSpPr>
            <p:spPr>
              <a:xfrm rot="10800000" flipH="1">
                <a:off x="8550175" y="799138"/>
                <a:ext cx="5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2" h="45" extrusionOk="0">
                    <a:moveTo>
                      <a:pt x="0" y="1"/>
                    </a:moveTo>
                    <a:cubicBezTo>
                      <a:pt x="0" y="23"/>
                      <a:pt x="0" y="34"/>
                      <a:pt x="11" y="44"/>
                    </a:cubicBezTo>
                    <a:lnTo>
                      <a:pt x="22" y="44"/>
                    </a:lnTo>
                    <a:cubicBezTo>
                      <a:pt x="11" y="34"/>
                      <a:pt x="11" y="1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76" name="Google Shape;1776;p13"/>
              <p:cNvGrpSpPr/>
              <p:nvPr/>
            </p:nvGrpSpPr>
            <p:grpSpPr>
              <a:xfrm rot="10800000" flipH="1">
                <a:off x="8512150" y="778463"/>
                <a:ext cx="48150" cy="36350"/>
                <a:chOff x="8512150" y="4124863"/>
                <a:chExt cx="48150" cy="36350"/>
              </a:xfrm>
            </p:grpSpPr>
            <p:sp>
              <p:nvSpPr>
                <p:cNvPr id="1777" name="Google Shape;1777;p13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" h="78" extrusionOk="0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13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454" extrusionOk="0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13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" h="23" extrusionOk="0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13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" h="1007" extrusionOk="0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81" name="Google Shape;1781;p13"/>
              <p:cNvGrpSpPr/>
              <p:nvPr/>
            </p:nvGrpSpPr>
            <p:grpSpPr>
              <a:xfrm rot="10800000" flipH="1">
                <a:off x="8921813" y="1987050"/>
                <a:ext cx="119250" cy="106125"/>
                <a:chOff x="8527250" y="1363000"/>
                <a:chExt cx="119250" cy="106125"/>
              </a:xfrm>
            </p:grpSpPr>
            <p:sp>
              <p:nvSpPr>
                <p:cNvPr id="1782" name="Google Shape;1782;p13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" h="44" extrusionOk="0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13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13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" h="4245" extrusionOk="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13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3032" extrusionOk="0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86" name="Google Shape;1786;p13"/>
              <p:cNvSpPr/>
              <p:nvPr/>
            </p:nvSpPr>
            <p:spPr>
              <a:xfrm rot="10800000" flipH="1">
                <a:off x="8915538" y="2728450"/>
                <a:ext cx="266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901" extrusionOk="0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13"/>
              <p:cNvSpPr/>
              <p:nvPr/>
            </p:nvSpPr>
            <p:spPr>
              <a:xfrm rot="10800000" flipH="1">
                <a:off x="8884988" y="2353675"/>
                <a:ext cx="356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141" extrusionOk="0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13"/>
              <p:cNvSpPr/>
              <p:nvPr/>
            </p:nvSpPr>
            <p:spPr>
              <a:xfrm rot="10800000" flipH="1">
                <a:off x="6071213" y="1628938"/>
                <a:ext cx="59875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1987" extrusionOk="0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89" name="Google Shape;1789;p13"/>
              <p:cNvGrpSpPr/>
              <p:nvPr/>
            </p:nvGrpSpPr>
            <p:grpSpPr>
              <a:xfrm rot="10800000">
                <a:off x="7928563" y="188863"/>
                <a:ext cx="28475" cy="22300"/>
                <a:chOff x="117600" y="5032275"/>
                <a:chExt cx="28475" cy="22300"/>
              </a:xfrm>
            </p:grpSpPr>
            <p:sp>
              <p:nvSpPr>
                <p:cNvPr id="1790" name="Google Shape;1790;p13"/>
                <p:cNvSpPr/>
                <p:nvPr/>
              </p:nvSpPr>
              <p:spPr>
                <a:xfrm flipH="1">
                  <a:off x="120350" y="5035375"/>
                  <a:ext cx="22700" cy="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" h="658" extrusionOk="0">
                      <a:moveTo>
                        <a:pt x="569" y="1"/>
                      </a:moveTo>
                      <a:cubicBezTo>
                        <a:pt x="569" y="1"/>
                        <a:pt x="569" y="23"/>
                        <a:pt x="569" y="34"/>
                      </a:cubicBezTo>
                      <a:lnTo>
                        <a:pt x="604" y="34"/>
                      </a:lnTo>
                      <a:cubicBezTo>
                        <a:pt x="591" y="26"/>
                        <a:pt x="578" y="14"/>
                        <a:pt x="569" y="1"/>
                      </a:cubicBezTo>
                      <a:close/>
                      <a:moveTo>
                        <a:pt x="604" y="34"/>
                      </a:moveTo>
                      <a:cubicBezTo>
                        <a:pt x="609" y="36"/>
                        <a:pt x="614" y="39"/>
                        <a:pt x="619" y="40"/>
                      </a:cubicBezTo>
                      <a:lnTo>
                        <a:pt x="619" y="40"/>
                      </a:lnTo>
                      <a:lnTo>
                        <a:pt x="613" y="34"/>
                      </a:lnTo>
                      <a:close/>
                      <a:moveTo>
                        <a:pt x="613" y="471"/>
                      </a:moveTo>
                      <a:cubicBezTo>
                        <a:pt x="624" y="482"/>
                        <a:pt x="613" y="482"/>
                        <a:pt x="613" y="493"/>
                      </a:cubicBezTo>
                      <a:lnTo>
                        <a:pt x="558" y="504"/>
                      </a:lnTo>
                      <a:lnTo>
                        <a:pt x="547" y="515"/>
                      </a:lnTo>
                      <a:lnTo>
                        <a:pt x="481" y="515"/>
                      </a:lnTo>
                      <a:cubicBezTo>
                        <a:pt x="492" y="515"/>
                        <a:pt x="514" y="515"/>
                        <a:pt x="525" y="504"/>
                      </a:cubicBezTo>
                      <a:cubicBezTo>
                        <a:pt x="536" y="504"/>
                        <a:pt x="547" y="493"/>
                        <a:pt x="558" y="493"/>
                      </a:cubicBezTo>
                      <a:cubicBezTo>
                        <a:pt x="561" y="496"/>
                        <a:pt x="564" y="498"/>
                        <a:pt x="568" y="498"/>
                      </a:cubicBezTo>
                      <a:cubicBezTo>
                        <a:pt x="575" y="498"/>
                        <a:pt x="583" y="490"/>
                        <a:pt x="591" y="482"/>
                      </a:cubicBezTo>
                      <a:cubicBezTo>
                        <a:pt x="602" y="471"/>
                        <a:pt x="613" y="471"/>
                        <a:pt x="613" y="471"/>
                      </a:cubicBezTo>
                      <a:close/>
                      <a:moveTo>
                        <a:pt x="197" y="537"/>
                      </a:moveTo>
                      <a:lnTo>
                        <a:pt x="186" y="548"/>
                      </a:lnTo>
                      <a:cubicBezTo>
                        <a:pt x="164" y="548"/>
                        <a:pt x="153" y="537"/>
                        <a:pt x="131" y="537"/>
                      </a:cubicBezTo>
                      <a:close/>
                      <a:moveTo>
                        <a:pt x="722" y="1"/>
                      </a:moveTo>
                      <a:lnTo>
                        <a:pt x="689" y="23"/>
                      </a:lnTo>
                      <a:cubicBezTo>
                        <a:pt x="678" y="23"/>
                        <a:pt x="667" y="23"/>
                        <a:pt x="656" y="34"/>
                      </a:cubicBezTo>
                      <a:cubicBezTo>
                        <a:pt x="650" y="40"/>
                        <a:pt x="642" y="42"/>
                        <a:pt x="634" y="42"/>
                      </a:cubicBezTo>
                      <a:cubicBezTo>
                        <a:pt x="629" y="42"/>
                        <a:pt x="624" y="42"/>
                        <a:pt x="619" y="40"/>
                      </a:cubicBezTo>
                      <a:lnTo>
                        <a:pt x="619" y="40"/>
                      </a:lnTo>
                      <a:lnTo>
                        <a:pt x="624" y="45"/>
                      </a:lnTo>
                      <a:cubicBezTo>
                        <a:pt x="624" y="56"/>
                        <a:pt x="634" y="56"/>
                        <a:pt x="634" y="67"/>
                      </a:cubicBezTo>
                      <a:lnTo>
                        <a:pt x="645" y="77"/>
                      </a:lnTo>
                      <a:cubicBezTo>
                        <a:pt x="656" y="88"/>
                        <a:pt x="667" y="88"/>
                        <a:pt x="678" y="110"/>
                      </a:cubicBezTo>
                      <a:lnTo>
                        <a:pt x="711" y="132"/>
                      </a:lnTo>
                      <a:cubicBezTo>
                        <a:pt x="711" y="132"/>
                        <a:pt x="722" y="154"/>
                        <a:pt x="722" y="165"/>
                      </a:cubicBezTo>
                      <a:cubicBezTo>
                        <a:pt x="722" y="165"/>
                        <a:pt x="722" y="176"/>
                        <a:pt x="733" y="187"/>
                      </a:cubicBezTo>
                      <a:cubicBezTo>
                        <a:pt x="733" y="187"/>
                        <a:pt x="733" y="209"/>
                        <a:pt x="733" y="209"/>
                      </a:cubicBezTo>
                      <a:lnTo>
                        <a:pt x="711" y="209"/>
                      </a:lnTo>
                      <a:cubicBezTo>
                        <a:pt x="711" y="198"/>
                        <a:pt x="711" y="176"/>
                        <a:pt x="700" y="165"/>
                      </a:cubicBezTo>
                      <a:cubicBezTo>
                        <a:pt x="700" y="165"/>
                        <a:pt x="700" y="165"/>
                        <a:pt x="700" y="154"/>
                      </a:cubicBezTo>
                      <a:cubicBezTo>
                        <a:pt x="689" y="154"/>
                        <a:pt x="689" y="143"/>
                        <a:pt x="689" y="143"/>
                      </a:cubicBezTo>
                      <a:lnTo>
                        <a:pt x="678" y="132"/>
                      </a:lnTo>
                      <a:cubicBezTo>
                        <a:pt x="678" y="132"/>
                        <a:pt x="667" y="132"/>
                        <a:pt x="667" y="121"/>
                      </a:cubicBezTo>
                      <a:cubicBezTo>
                        <a:pt x="667" y="110"/>
                        <a:pt x="656" y="99"/>
                        <a:pt x="645" y="99"/>
                      </a:cubicBezTo>
                      <a:cubicBezTo>
                        <a:pt x="624" y="77"/>
                        <a:pt x="602" y="67"/>
                        <a:pt x="580" y="56"/>
                      </a:cubicBezTo>
                      <a:lnTo>
                        <a:pt x="438" y="56"/>
                      </a:lnTo>
                      <a:cubicBezTo>
                        <a:pt x="416" y="56"/>
                        <a:pt x="394" y="77"/>
                        <a:pt x="372" y="88"/>
                      </a:cubicBezTo>
                      <a:cubicBezTo>
                        <a:pt x="350" y="88"/>
                        <a:pt x="328" y="99"/>
                        <a:pt x="306" y="110"/>
                      </a:cubicBezTo>
                      <a:lnTo>
                        <a:pt x="263" y="121"/>
                      </a:lnTo>
                      <a:lnTo>
                        <a:pt x="252" y="121"/>
                      </a:lnTo>
                      <a:cubicBezTo>
                        <a:pt x="241" y="132"/>
                        <a:pt x="230" y="143"/>
                        <a:pt x="219" y="143"/>
                      </a:cubicBezTo>
                      <a:lnTo>
                        <a:pt x="175" y="187"/>
                      </a:lnTo>
                      <a:cubicBezTo>
                        <a:pt x="153" y="209"/>
                        <a:pt x="120" y="241"/>
                        <a:pt x="99" y="285"/>
                      </a:cubicBezTo>
                      <a:cubicBezTo>
                        <a:pt x="77" y="307"/>
                        <a:pt x="66" y="329"/>
                        <a:pt x="66" y="351"/>
                      </a:cubicBezTo>
                      <a:cubicBezTo>
                        <a:pt x="55" y="373"/>
                        <a:pt x="44" y="395"/>
                        <a:pt x="33" y="416"/>
                      </a:cubicBezTo>
                      <a:cubicBezTo>
                        <a:pt x="22" y="438"/>
                        <a:pt x="22" y="449"/>
                        <a:pt x="11" y="471"/>
                      </a:cubicBezTo>
                      <a:cubicBezTo>
                        <a:pt x="11" y="471"/>
                        <a:pt x="11" y="482"/>
                        <a:pt x="11" y="493"/>
                      </a:cubicBezTo>
                      <a:lnTo>
                        <a:pt x="11" y="504"/>
                      </a:lnTo>
                      <a:cubicBezTo>
                        <a:pt x="11" y="515"/>
                        <a:pt x="22" y="515"/>
                        <a:pt x="33" y="526"/>
                      </a:cubicBezTo>
                      <a:lnTo>
                        <a:pt x="33" y="537"/>
                      </a:lnTo>
                      <a:lnTo>
                        <a:pt x="11" y="537"/>
                      </a:lnTo>
                      <a:cubicBezTo>
                        <a:pt x="11" y="537"/>
                        <a:pt x="11" y="526"/>
                        <a:pt x="0" y="526"/>
                      </a:cubicBezTo>
                      <a:cubicBezTo>
                        <a:pt x="0" y="559"/>
                        <a:pt x="0" y="591"/>
                        <a:pt x="11" y="635"/>
                      </a:cubicBezTo>
                      <a:cubicBezTo>
                        <a:pt x="17" y="652"/>
                        <a:pt x="17" y="654"/>
                        <a:pt x="17" y="654"/>
                      </a:cubicBezTo>
                      <a:cubicBezTo>
                        <a:pt x="17" y="654"/>
                        <a:pt x="17" y="654"/>
                        <a:pt x="17" y="654"/>
                      </a:cubicBezTo>
                      <a:cubicBezTo>
                        <a:pt x="18" y="654"/>
                        <a:pt x="19" y="654"/>
                        <a:pt x="22" y="657"/>
                      </a:cubicBezTo>
                      <a:lnTo>
                        <a:pt x="142" y="657"/>
                      </a:lnTo>
                      <a:cubicBezTo>
                        <a:pt x="197" y="657"/>
                        <a:pt x="263" y="657"/>
                        <a:pt x="317" y="646"/>
                      </a:cubicBezTo>
                      <a:cubicBezTo>
                        <a:pt x="361" y="646"/>
                        <a:pt x="394" y="635"/>
                        <a:pt x="427" y="624"/>
                      </a:cubicBezTo>
                      <a:cubicBezTo>
                        <a:pt x="514" y="613"/>
                        <a:pt x="613" y="581"/>
                        <a:pt x="700" y="548"/>
                      </a:cubicBezTo>
                      <a:lnTo>
                        <a:pt x="711" y="537"/>
                      </a:lnTo>
                      <a:lnTo>
                        <a:pt x="722" y="515"/>
                      </a:lnTo>
                      <a:cubicBezTo>
                        <a:pt x="744" y="482"/>
                        <a:pt x="766" y="449"/>
                        <a:pt x="788" y="427"/>
                      </a:cubicBezTo>
                      <a:lnTo>
                        <a:pt x="820" y="384"/>
                      </a:lnTo>
                      <a:lnTo>
                        <a:pt x="853" y="329"/>
                      </a:lnTo>
                      <a:cubicBezTo>
                        <a:pt x="853" y="329"/>
                        <a:pt x="875" y="285"/>
                        <a:pt x="875" y="274"/>
                      </a:cubicBezTo>
                      <a:cubicBezTo>
                        <a:pt x="886" y="263"/>
                        <a:pt x="897" y="241"/>
                        <a:pt x="897" y="220"/>
                      </a:cubicBezTo>
                      <a:cubicBezTo>
                        <a:pt x="908" y="198"/>
                        <a:pt x="908" y="176"/>
                        <a:pt x="908" y="154"/>
                      </a:cubicBezTo>
                      <a:lnTo>
                        <a:pt x="897" y="154"/>
                      </a:lnTo>
                      <a:cubicBezTo>
                        <a:pt x="897" y="132"/>
                        <a:pt x="897" y="121"/>
                        <a:pt x="886" y="99"/>
                      </a:cubicBezTo>
                      <a:cubicBezTo>
                        <a:pt x="853" y="56"/>
                        <a:pt x="799" y="23"/>
                        <a:pt x="7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13"/>
                <p:cNvSpPr/>
                <p:nvPr/>
              </p:nvSpPr>
              <p:spPr>
                <a:xfrm flipH="1">
                  <a:off x="117600" y="5032275"/>
                  <a:ext cx="28475" cy="2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" h="892" extrusionOk="0">
                      <a:moveTo>
                        <a:pt x="832" y="114"/>
                      </a:moveTo>
                      <a:cubicBezTo>
                        <a:pt x="887" y="136"/>
                        <a:pt x="941" y="180"/>
                        <a:pt x="974" y="223"/>
                      </a:cubicBezTo>
                      <a:cubicBezTo>
                        <a:pt x="985" y="234"/>
                        <a:pt x="985" y="256"/>
                        <a:pt x="985" y="267"/>
                      </a:cubicBezTo>
                      <a:cubicBezTo>
                        <a:pt x="996" y="300"/>
                        <a:pt x="1007" y="333"/>
                        <a:pt x="1007" y="355"/>
                      </a:cubicBezTo>
                      <a:cubicBezTo>
                        <a:pt x="1007" y="376"/>
                        <a:pt x="996" y="398"/>
                        <a:pt x="985" y="409"/>
                      </a:cubicBezTo>
                      <a:cubicBezTo>
                        <a:pt x="985" y="409"/>
                        <a:pt x="974" y="453"/>
                        <a:pt x="963" y="464"/>
                      </a:cubicBezTo>
                      <a:lnTo>
                        <a:pt x="930" y="519"/>
                      </a:lnTo>
                      <a:lnTo>
                        <a:pt x="898" y="551"/>
                      </a:lnTo>
                      <a:cubicBezTo>
                        <a:pt x="876" y="584"/>
                        <a:pt x="854" y="617"/>
                        <a:pt x="832" y="650"/>
                      </a:cubicBezTo>
                      <a:lnTo>
                        <a:pt x="821" y="672"/>
                      </a:lnTo>
                      <a:lnTo>
                        <a:pt x="810" y="672"/>
                      </a:lnTo>
                      <a:cubicBezTo>
                        <a:pt x="723" y="715"/>
                        <a:pt x="624" y="748"/>
                        <a:pt x="537" y="759"/>
                      </a:cubicBezTo>
                      <a:cubicBezTo>
                        <a:pt x="493" y="770"/>
                        <a:pt x="460" y="781"/>
                        <a:pt x="427" y="781"/>
                      </a:cubicBezTo>
                      <a:cubicBezTo>
                        <a:pt x="373" y="781"/>
                        <a:pt x="307" y="792"/>
                        <a:pt x="241" y="792"/>
                      </a:cubicBezTo>
                      <a:lnTo>
                        <a:pt x="132" y="792"/>
                      </a:lnTo>
                      <a:cubicBezTo>
                        <a:pt x="132" y="781"/>
                        <a:pt x="132" y="792"/>
                        <a:pt x="121" y="759"/>
                      </a:cubicBezTo>
                      <a:cubicBezTo>
                        <a:pt x="110" y="726"/>
                        <a:pt x="110" y="694"/>
                        <a:pt x="110" y="661"/>
                      </a:cubicBezTo>
                      <a:cubicBezTo>
                        <a:pt x="99" y="650"/>
                        <a:pt x="88" y="639"/>
                        <a:pt x="88" y="628"/>
                      </a:cubicBezTo>
                      <a:cubicBezTo>
                        <a:pt x="88" y="617"/>
                        <a:pt x="77" y="606"/>
                        <a:pt x="66" y="606"/>
                      </a:cubicBezTo>
                      <a:cubicBezTo>
                        <a:pt x="66" y="595"/>
                        <a:pt x="77" y="595"/>
                        <a:pt x="77" y="584"/>
                      </a:cubicBezTo>
                      <a:lnTo>
                        <a:pt x="99" y="584"/>
                      </a:lnTo>
                      <a:cubicBezTo>
                        <a:pt x="110" y="595"/>
                        <a:pt x="110" y="606"/>
                        <a:pt x="110" y="617"/>
                      </a:cubicBezTo>
                      <a:cubicBezTo>
                        <a:pt x="110" y="606"/>
                        <a:pt x="110" y="595"/>
                        <a:pt x="110" y="595"/>
                      </a:cubicBezTo>
                      <a:cubicBezTo>
                        <a:pt x="121" y="573"/>
                        <a:pt x="121" y="562"/>
                        <a:pt x="132" y="540"/>
                      </a:cubicBezTo>
                      <a:cubicBezTo>
                        <a:pt x="143" y="519"/>
                        <a:pt x="154" y="497"/>
                        <a:pt x="165" y="475"/>
                      </a:cubicBezTo>
                      <a:cubicBezTo>
                        <a:pt x="165" y="453"/>
                        <a:pt x="176" y="431"/>
                        <a:pt x="198" y="409"/>
                      </a:cubicBezTo>
                      <a:cubicBezTo>
                        <a:pt x="220" y="365"/>
                        <a:pt x="252" y="333"/>
                        <a:pt x="274" y="311"/>
                      </a:cubicBezTo>
                      <a:lnTo>
                        <a:pt x="318" y="267"/>
                      </a:lnTo>
                      <a:cubicBezTo>
                        <a:pt x="329" y="267"/>
                        <a:pt x="340" y="256"/>
                        <a:pt x="351" y="245"/>
                      </a:cubicBezTo>
                      <a:lnTo>
                        <a:pt x="362" y="245"/>
                      </a:lnTo>
                      <a:lnTo>
                        <a:pt x="416" y="234"/>
                      </a:lnTo>
                      <a:cubicBezTo>
                        <a:pt x="427" y="223"/>
                        <a:pt x="449" y="212"/>
                        <a:pt x="471" y="212"/>
                      </a:cubicBezTo>
                      <a:cubicBezTo>
                        <a:pt x="493" y="201"/>
                        <a:pt x="515" y="191"/>
                        <a:pt x="537" y="180"/>
                      </a:cubicBezTo>
                      <a:lnTo>
                        <a:pt x="427" y="180"/>
                      </a:lnTo>
                      <a:cubicBezTo>
                        <a:pt x="427" y="180"/>
                        <a:pt x="416" y="191"/>
                        <a:pt x="405" y="201"/>
                      </a:cubicBezTo>
                      <a:cubicBezTo>
                        <a:pt x="395" y="201"/>
                        <a:pt x="395" y="212"/>
                        <a:pt x="395" y="212"/>
                      </a:cubicBezTo>
                      <a:lnTo>
                        <a:pt x="384" y="212"/>
                      </a:lnTo>
                      <a:cubicBezTo>
                        <a:pt x="384" y="212"/>
                        <a:pt x="384" y="201"/>
                        <a:pt x="373" y="201"/>
                      </a:cubicBezTo>
                      <a:lnTo>
                        <a:pt x="362" y="201"/>
                      </a:lnTo>
                      <a:lnTo>
                        <a:pt x="362" y="169"/>
                      </a:lnTo>
                      <a:lnTo>
                        <a:pt x="351" y="169"/>
                      </a:lnTo>
                      <a:lnTo>
                        <a:pt x="340" y="158"/>
                      </a:lnTo>
                      <a:lnTo>
                        <a:pt x="351" y="147"/>
                      </a:lnTo>
                      <a:lnTo>
                        <a:pt x="362" y="147"/>
                      </a:lnTo>
                      <a:lnTo>
                        <a:pt x="362" y="169"/>
                      </a:lnTo>
                      <a:cubicBezTo>
                        <a:pt x="373" y="158"/>
                        <a:pt x="384" y="158"/>
                        <a:pt x="395" y="158"/>
                      </a:cubicBezTo>
                      <a:cubicBezTo>
                        <a:pt x="405" y="158"/>
                        <a:pt x="416" y="147"/>
                        <a:pt x="427" y="147"/>
                      </a:cubicBezTo>
                      <a:lnTo>
                        <a:pt x="635" y="147"/>
                      </a:lnTo>
                      <a:lnTo>
                        <a:pt x="657" y="158"/>
                      </a:lnTo>
                      <a:lnTo>
                        <a:pt x="657" y="125"/>
                      </a:lnTo>
                      <a:cubicBezTo>
                        <a:pt x="672" y="140"/>
                        <a:pt x="699" y="156"/>
                        <a:pt x="721" y="156"/>
                      </a:cubicBezTo>
                      <a:cubicBezTo>
                        <a:pt x="730" y="156"/>
                        <a:pt x="738" y="153"/>
                        <a:pt x="745" y="147"/>
                      </a:cubicBezTo>
                      <a:cubicBezTo>
                        <a:pt x="755" y="147"/>
                        <a:pt x="766" y="136"/>
                        <a:pt x="777" y="136"/>
                      </a:cubicBezTo>
                      <a:lnTo>
                        <a:pt x="810" y="114"/>
                      </a:lnTo>
                      <a:close/>
                      <a:moveTo>
                        <a:pt x="810" y="0"/>
                      </a:moveTo>
                      <a:cubicBezTo>
                        <a:pt x="777" y="0"/>
                        <a:pt x="745" y="13"/>
                        <a:pt x="712" y="37"/>
                      </a:cubicBezTo>
                      <a:cubicBezTo>
                        <a:pt x="701" y="37"/>
                        <a:pt x="690" y="48"/>
                        <a:pt x="679" y="59"/>
                      </a:cubicBezTo>
                      <a:cubicBezTo>
                        <a:pt x="679" y="48"/>
                        <a:pt x="668" y="37"/>
                        <a:pt x="657" y="26"/>
                      </a:cubicBezTo>
                      <a:cubicBezTo>
                        <a:pt x="647" y="19"/>
                        <a:pt x="636" y="16"/>
                        <a:pt x="624" y="16"/>
                      </a:cubicBezTo>
                      <a:cubicBezTo>
                        <a:pt x="585" y="16"/>
                        <a:pt x="543" y="48"/>
                        <a:pt x="526" y="48"/>
                      </a:cubicBezTo>
                      <a:cubicBezTo>
                        <a:pt x="504" y="59"/>
                        <a:pt x="460" y="81"/>
                        <a:pt x="427" y="92"/>
                      </a:cubicBezTo>
                      <a:cubicBezTo>
                        <a:pt x="395" y="103"/>
                        <a:pt x="384" y="125"/>
                        <a:pt x="351" y="136"/>
                      </a:cubicBezTo>
                      <a:cubicBezTo>
                        <a:pt x="343" y="139"/>
                        <a:pt x="340" y="141"/>
                        <a:pt x="338" y="141"/>
                      </a:cubicBezTo>
                      <a:cubicBezTo>
                        <a:pt x="334" y="141"/>
                        <a:pt x="336" y="136"/>
                        <a:pt x="329" y="136"/>
                      </a:cubicBezTo>
                      <a:lnTo>
                        <a:pt x="307" y="147"/>
                      </a:lnTo>
                      <a:cubicBezTo>
                        <a:pt x="263" y="180"/>
                        <a:pt x="220" y="212"/>
                        <a:pt x="198" y="245"/>
                      </a:cubicBezTo>
                      <a:cubicBezTo>
                        <a:pt x="121" y="333"/>
                        <a:pt x="66" y="431"/>
                        <a:pt x="34" y="530"/>
                      </a:cubicBezTo>
                      <a:cubicBezTo>
                        <a:pt x="12" y="595"/>
                        <a:pt x="1" y="672"/>
                        <a:pt x="12" y="737"/>
                      </a:cubicBezTo>
                      <a:cubicBezTo>
                        <a:pt x="12" y="770"/>
                        <a:pt x="23" y="792"/>
                        <a:pt x="23" y="814"/>
                      </a:cubicBezTo>
                      <a:cubicBezTo>
                        <a:pt x="43" y="844"/>
                        <a:pt x="44" y="892"/>
                        <a:pt x="78" y="892"/>
                      </a:cubicBezTo>
                      <a:cubicBezTo>
                        <a:pt x="81" y="892"/>
                        <a:pt x="84" y="891"/>
                        <a:pt x="88" y="890"/>
                      </a:cubicBezTo>
                      <a:lnTo>
                        <a:pt x="241" y="890"/>
                      </a:lnTo>
                      <a:cubicBezTo>
                        <a:pt x="340" y="890"/>
                        <a:pt x="427" y="880"/>
                        <a:pt x="515" y="858"/>
                      </a:cubicBezTo>
                      <a:lnTo>
                        <a:pt x="657" y="836"/>
                      </a:lnTo>
                      <a:cubicBezTo>
                        <a:pt x="712" y="825"/>
                        <a:pt x="766" y="803"/>
                        <a:pt x="821" y="792"/>
                      </a:cubicBezTo>
                      <a:cubicBezTo>
                        <a:pt x="843" y="781"/>
                        <a:pt x="854" y="781"/>
                        <a:pt x="865" y="770"/>
                      </a:cubicBezTo>
                      <a:cubicBezTo>
                        <a:pt x="876" y="759"/>
                        <a:pt x="887" y="759"/>
                        <a:pt x="898" y="748"/>
                      </a:cubicBezTo>
                      <a:lnTo>
                        <a:pt x="909" y="726"/>
                      </a:lnTo>
                      <a:lnTo>
                        <a:pt x="1018" y="584"/>
                      </a:lnTo>
                      <a:cubicBezTo>
                        <a:pt x="1062" y="530"/>
                        <a:pt x="1095" y="475"/>
                        <a:pt x="1116" y="409"/>
                      </a:cubicBezTo>
                      <a:cubicBezTo>
                        <a:pt x="1138" y="344"/>
                        <a:pt x="1138" y="267"/>
                        <a:pt x="1116" y="191"/>
                      </a:cubicBezTo>
                      <a:cubicBezTo>
                        <a:pt x="1105" y="180"/>
                        <a:pt x="1095" y="158"/>
                        <a:pt x="1073" y="147"/>
                      </a:cubicBezTo>
                      <a:cubicBezTo>
                        <a:pt x="1062" y="125"/>
                        <a:pt x="1051" y="114"/>
                        <a:pt x="1040" y="103"/>
                      </a:cubicBezTo>
                      <a:cubicBezTo>
                        <a:pt x="1007" y="81"/>
                        <a:pt x="985" y="70"/>
                        <a:pt x="952" y="48"/>
                      </a:cubicBezTo>
                      <a:cubicBezTo>
                        <a:pt x="920" y="26"/>
                        <a:pt x="887" y="16"/>
                        <a:pt x="843" y="5"/>
                      </a:cubicBezTo>
                      <a:cubicBezTo>
                        <a:pt x="832" y="2"/>
                        <a:pt x="821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13"/>
                <p:cNvSpPr/>
                <p:nvPr/>
              </p:nvSpPr>
              <p:spPr>
                <a:xfrm flipH="1">
                  <a:off x="127725" y="5047150"/>
                  <a:ext cx="16425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88" extrusionOk="0">
                      <a:moveTo>
                        <a:pt x="657" y="11"/>
                      </a:moveTo>
                      <a:cubicBezTo>
                        <a:pt x="646" y="11"/>
                        <a:pt x="635" y="11"/>
                        <a:pt x="624" y="22"/>
                      </a:cubicBezTo>
                      <a:cubicBezTo>
                        <a:pt x="613" y="33"/>
                        <a:pt x="602" y="33"/>
                        <a:pt x="591" y="33"/>
                      </a:cubicBezTo>
                      <a:cubicBezTo>
                        <a:pt x="591" y="38"/>
                        <a:pt x="588" y="38"/>
                        <a:pt x="584" y="38"/>
                      </a:cubicBezTo>
                      <a:cubicBezTo>
                        <a:pt x="580" y="38"/>
                        <a:pt x="575" y="38"/>
                        <a:pt x="569" y="44"/>
                      </a:cubicBezTo>
                      <a:cubicBezTo>
                        <a:pt x="547" y="55"/>
                        <a:pt x="536" y="55"/>
                        <a:pt x="514" y="55"/>
                      </a:cubicBezTo>
                      <a:lnTo>
                        <a:pt x="580" y="55"/>
                      </a:lnTo>
                      <a:lnTo>
                        <a:pt x="602" y="44"/>
                      </a:lnTo>
                      <a:lnTo>
                        <a:pt x="646" y="33"/>
                      </a:lnTo>
                      <a:cubicBezTo>
                        <a:pt x="646" y="33"/>
                        <a:pt x="657" y="22"/>
                        <a:pt x="657" y="11"/>
                      </a:cubicBezTo>
                      <a:close/>
                      <a:moveTo>
                        <a:pt x="11" y="0"/>
                      </a:moveTo>
                      <a:cubicBezTo>
                        <a:pt x="11" y="11"/>
                        <a:pt x="11" y="11"/>
                        <a:pt x="0" y="22"/>
                      </a:cubicBezTo>
                      <a:cubicBezTo>
                        <a:pt x="0" y="22"/>
                        <a:pt x="22" y="33"/>
                        <a:pt x="22" y="44"/>
                      </a:cubicBezTo>
                      <a:cubicBezTo>
                        <a:pt x="33" y="55"/>
                        <a:pt x="44" y="66"/>
                        <a:pt x="55" y="77"/>
                      </a:cubicBezTo>
                      <a:lnTo>
                        <a:pt x="66" y="77"/>
                      </a:lnTo>
                      <a:lnTo>
                        <a:pt x="66" y="66"/>
                      </a:lnTo>
                      <a:cubicBezTo>
                        <a:pt x="55" y="66"/>
                        <a:pt x="55" y="55"/>
                        <a:pt x="55" y="44"/>
                      </a:cubicBezTo>
                      <a:lnTo>
                        <a:pt x="55" y="33"/>
                      </a:lnTo>
                      <a:cubicBezTo>
                        <a:pt x="44" y="22"/>
                        <a:pt x="44" y="11"/>
                        <a:pt x="33" y="0"/>
                      </a:cubicBezTo>
                      <a:close/>
                      <a:moveTo>
                        <a:pt x="416" y="55"/>
                      </a:moveTo>
                      <a:cubicBezTo>
                        <a:pt x="405" y="55"/>
                        <a:pt x="383" y="66"/>
                        <a:pt x="361" y="66"/>
                      </a:cubicBezTo>
                      <a:cubicBezTo>
                        <a:pt x="361" y="66"/>
                        <a:pt x="350" y="77"/>
                        <a:pt x="339" y="77"/>
                      </a:cubicBezTo>
                      <a:lnTo>
                        <a:pt x="372" y="77"/>
                      </a:lnTo>
                      <a:cubicBezTo>
                        <a:pt x="383" y="66"/>
                        <a:pt x="394" y="66"/>
                        <a:pt x="405" y="66"/>
                      </a:cubicBezTo>
                      <a:lnTo>
                        <a:pt x="460" y="66"/>
                      </a:lnTo>
                      <a:cubicBezTo>
                        <a:pt x="482" y="66"/>
                        <a:pt x="503" y="66"/>
                        <a:pt x="514" y="55"/>
                      </a:cubicBezTo>
                      <a:close/>
                      <a:moveTo>
                        <a:pt x="175" y="77"/>
                      </a:moveTo>
                      <a:cubicBezTo>
                        <a:pt x="186" y="88"/>
                        <a:pt x="197" y="88"/>
                        <a:pt x="219" y="88"/>
                      </a:cubicBezTo>
                      <a:lnTo>
                        <a:pt x="230" y="7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13"/>
                <p:cNvSpPr/>
                <p:nvPr/>
              </p:nvSpPr>
              <p:spPr>
                <a:xfrm flipH="1">
                  <a:off x="125525" y="5035650"/>
                  <a:ext cx="11525" cy="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181" extrusionOk="0">
                      <a:moveTo>
                        <a:pt x="66" y="1"/>
                      </a:moveTo>
                      <a:cubicBezTo>
                        <a:pt x="55" y="1"/>
                        <a:pt x="44" y="1"/>
                        <a:pt x="34" y="12"/>
                      </a:cubicBezTo>
                      <a:cubicBezTo>
                        <a:pt x="23" y="12"/>
                        <a:pt x="12" y="12"/>
                        <a:pt x="1" y="23"/>
                      </a:cubicBezTo>
                      <a:lnTo>
                        <a:pt x="1" y="34"/>
                      </a:lnTo>
                      <a:lnTo>
                        <a:pt x="12" y="34"/>
                      </a:lnTo>
                      <a:lnTo>
                        <a:pt x="12" y="45"/>
                      </a:lnTo>
                      <a:cubicBezTo>
                        <a:pt x="12" y="45"/>
                        <a:pt x="23" y="45"/>
                        <a:pt x="23" y="56"/>
                      </a:cubicBezTo>
                      <a:lnTo>
                        <a:pt x="34" y="56"/>
                      </a:lnTo>
                      <a:cubicBezTo>
                        <a:pt x="34" y="56"/>
                        <a:pt x="44" y="45"/>
                        <a:pt x="44" y="45"/>
                      </a:cubicBezTo>
                      <a:cubicBezTo>
                        <a:pt x="55" y="34"/>
                        <a:pt x="66" y="23"/>
                        <a:pt x="66" y="23"/>
                      </a:cubicBezTo>
                      <a:lnTo>
                        <a:pt x="187" y="23"/>
                      </a:lnTo>
                      <a:lnTo>
                        <a:pt x="219" y="34"/>
                      </a:lnTo>
                      <a:lnTo>
                        <a:pt x="307" y="34"/>
                      </a:lnTo>
                      <a:cubicBezTo>
                        <a:pt x="329" y="34"/>
                        <a:pt x="351" y="56"/>
                        <a:pt x="373" y="77"/>
                      </a:cubicBezTo>
                      <a:cubicBezTo>
                        <a:pt x="384" y="77"/>
                        <a:pt x="384" y="88"/>
                        <a:pt x="394" y="99"/>
                      </a:cubicBezTo>
                      <a:lnTo>
                        <a:pt x="405" y="99"/>
                      </a:lnTo>
                      <a:lnTo>
                        <a:pt x="405" y="110"/>
                      </a:lnTo>
                      <a:cubicBezTo>
                        <a:pt x="416" y="121"/>
                        <a:pt x="416" y="132"/>
                        <a:pt x="416" y="132"/>
                      </a:cubicBezTo>
                      <a:cubicBezTo>
                        <a:pt x="416" y="132"/>
                        <a:pt x="427" y="132"/>
                        <a:pt x="427" y="143"/>
                      </a:cubicBezTo>
                      <a:cubicBezTo>
                        <a:pt x="438" y="154"/>
                        <a:pt x="438" y="165"/>
                        <a:pt x="438" y="176"/>
                      </a:cubicBezTo>
                      <a:cubicBezTo>
                        <a:pt x="438" y="176"/>
                        <a:pt x="438" y="181"/>
                        <a:pt x="441" y="181"/>
                      </a:cubicBezTo>
                      <a:cubicBezTo>
                        <a:pt x="443" y="181"/>
                        <a:pt x="446" y="179"/>
                        <a:pt x="449" y="176"/>
                      </a:cubicBezTo>
                      <a:cubicBezTo>
                        <a:pt x="460" y="165"/>
                        <a:pt x="449" y="165"/>
                        <a:pt x="449" y="154"/>
                      </a:cubicBezTo>
                      <a:cubicBezTo>
                        <a:pt x="449" y="143"/>
                        <a:pt x="449" y="143"/>
                        <a:pt x="438" y="132"/>
                      </a:cubicBezTo>
                      <a:cubicBezTo>
                        <a:pt x="438" y="121"/>
                        <a:pt x="438" y="110"/>
                        <a:pt x="427" y="110"/>
                      </a:cubicBezTo>
                      <a:lnTo>
                        <a:pt x="405" y="77"/>
                      </a:lnTo>
                      <a:cubicBezTo>
                        <a:pt x="394" y="66"/>
                        <a:pt x="384" y="56"/>
                        <a:pt x="373" y="45"/>
                      </a:cubicBezTo>
                      <a:lnTo>
                        <a:pt x="362" y="34"/>
                      </a:lnTo>
                      <a:cubicBezTo>
                        <a:pt x="362" y="34"/>
                        <a:pt x="351" y="34"/>
                        <a:pt x="351" y="23"/>
                      </a:cubicBezTo>
                      <a:lnTo>
                        <a:pt x="340" y="12"/>
                      </a:lnTo>
                      <a:lnTo>
                        <a:pt x="318" y="12"/>
                      </a:lnTo>
                      <a:lnTo>
                        <a:pt x="2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94" name="Google Shape;1794;p13"/>
              <p:cNvSpPr/>
              <p:nvPr/>
            </p:nvSpPr>
            <p:spPr>
              <a:xfrm rot="10800000" flipH="1">
                <a:off x="6446675" y="1583350"/>
                <a:ext cx="2520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36" extrusionOk="0">
                    <a:moveTo>
                      <a:pt x="756" y="551"/>
                    </a:moveTo>
                    <a:cubicBezTo>
                      <a:pt x="758" y="554"/>
                      <a:pt x="759" y="555"/>
                      <a:pt x="760" y="557"/>
                    </a:cubicBezTo>
                    <a:lnTo>
                      <a:pt x="760" y="557"/>
                    </a:lnTo>
                    <a:cubicBezTo>
                      <a:pt x="761" y="555"/>
                      <a:pt x="763" y="553"/>
                      <a:pt x="764" y="551"/>
                    </a:cubicBezTo>
                    <a:close/>
                    <a:moveTo>
                      <a:pt x="760" y="557"/>
                    </a:moveTo>
                    <a:cubicBezTo>
                      <a:pt x="755" y="563"/>
                      <a:pt x="750" y="568"/>
                      <a:pt x="745" y="573"/>
                    </a:cubicBezTo>
                    <a:lnTo>
                      <a:pt x="745" y="584"/>
                    </a:lnTo>
                    <a:cubicBezTo>
                      <a:pt x="745" y="584"/>
                      <a:pt x="756" y="573"/>
                      <a:pt x="756" y="573"/>
                    </a:cubicBezTo>
                    <a:cubicBezTo>
                      <a:pt x="756" y="564"/>
                      <a:pt x="763" y="563"/>
                      <a:pt x="760" y="557"/>
                    </a:cubicBezTo>
                    <a:close/>
                    <a:moveTo>
                      <a:pt x="591" y="103"/>
                    </a:moveTo>
                    <a:cubicBezTo>
                      <a:pt x="646" y="114"/>
                      <a:pt x="701" y="136"/>
                      <a:pt x="756" y="158"/>
                    </a:cubicBezTo>
                    <a:cubicBezTo>
                      <a:pt x="766" y="169"/>
                      <a:pt x="777" y="180"/>
                      <a:pt x="788" y="190"/>
                    </a:cubicBezTo>
                    <a:cubicBezTo>
                      <a:pt x="821" y="201"/>
                      <a:pt x="854" y="234"/>
                      <a:pt x="876" y="267"/>
                    </a:cubicBezTo>
                    <a:cubicBezTo>
                      <a:pt x="887" y="278"/>
                      <a:pt x="898" y="278"/>
                      <a:pt x="909" y="289"/>
                    </a:cubicBezTo>
                    <a:cubicBezTo>
                      <a:pt x="905" y="287"/>
                      <a:pt x="901" y="286"/>
                      <a:pt x="897" y="286"/>
                    </a:cubicBezTo>
                    <a:cubicBezTo>
                      <a:pt x="880" y="286"/>
                      <a:pt x="865" y="304"/>
                      <a:pt x="865" y="322"/>
                    </a:cubicBezTo>
                    <a:cubicBezTo>
                      <a:pt x="865" y="333"/>
                      <a:pt x="865" y="344"/>
                      <a:pt x="854" y="355"/>
                    </a:cubicBezTo>
                    <a:lnTo>
                      <a:pt x="854" y="387"/>
                    </a:lnTo>
                    <a:cubicBezTo>
                      <a:pt x="854" y="398"/>
                      <a:pt x="843" y="420"/>
                      <a:pt x="843" y="442"/>
                    </a:cubicBezTo>
                    <a:cubicBezTo>
                      <a:pt x="817" y="477"/>
                      <a:pt x="790" y="519"/>
                      <a:pt x="764" y="551"/>
                    </a:cubicBezTo>
                    <a:lnTo>
                      <a:pt x="788" y="551"/>
                    </a:lnTo>
                    <a:cubicBezTo>
                      <a:pt x="799" y="562"/>
                      <a:pt x="799" y="562"/>
                      <a:pt x="799" y="573"/>
                    </a:cubicBezTo>
                    <a:cubicBezTo>
                      <a:pt x="799" y="584"/>
                      <a:pt x="788" y="595"/>
                      <a:pt x="777" y="595"/>
                    </a:cubicBezTo>
                    <a:cubicBezTo>
                      <a:pt x="766" y="606"/>
                      <a:pt x="756" y="606"/>
                      <a:pt x="745" y="606"/>
                    </a:cubicBezTo>
                    <a:lnTo>
                      <a:pt x="635" y="606"/>
                    </a:lnTo>
                    <a:cubicBezTo>
                      <a:pt x="613" y="617"/>
                      <a:pt x="591" y="617"/>
                      <a:pt x="581" y="628"/>
                    </a:cubicBezTo>
                    <a:cubicBezTo>
                      <a:pt x="559" y="628"/>
                      <a:pt x="548" y="639"/>
                      <a:pt x="537" y="639"/>
                    </a:cubicBezTo>
                    <a:lnTo>
                      <a:pt x="471" y="661"/>
                    </a:lnTo>
                    <a:lnTo>
                      <a:pt x="427" y="661"/>
                    </a:lnTo>
                    <a:cubicBezTo>
                      <a:pt x="406" y="661"/>
                      <a:pt x="373" y="672"/>
                      <a:pt x="340" y="694"/>
                    </a:cubicBezTo>
                    <a:lnTo>
                      <a:pt x="307" y="694"/>
                    </a:lnTo>
                    <a:lnTo>
                      <a:pt x="285" y="705"/>
                    </a:lnTo>
                    <a:lnTo>
                      <a:pt x="274" y="705"/>
                    </a:lnTo>
                    <a:lnTo>
                      <a:pt x="274" y="694"/>
                    </a:lnTo>
                    <a:lnTo>
                      <a:pt x="274" y="683"/>
                    </a:lnTo>
                    <a:cubicBezTo>
                      <a:pt x="274" y="672"/>
                      <a:pt x="263" y="661"/>
                      <a:pt x="252" y="650"/>
                    </a:cubicBezTo>
                    <a:lnTo>
                      <a:pt x="209" y="617"/>
                    </a:lnTo>
                    <a:cubicBezTo>
                      <a:pt x="209" y="606"/>
                      <a:pt x="198" y="606"/>
                      <a:pt x="187" y="595"/>
                    </a:cubicBezTo>
                    <a:cubicBezTo>
                      <a:pt x="176" y="573"/>
                      <a:pt x="176" y="551"/>
                      <a:pt x="176" y="530"/>
                    </a:cubicBezTo>
                    <a:cubicBezTo>
                      <a:pt x="165" y="497"/>
                      <a:pt x="165" y="453"/>
                      <a:pt x="176" y="420"/>
                    </a:cubicBezTo>
                    <a:lnTo>
                      <a:pt x="132" y="420"/>
                    </a:lnTo>
                    <a:lnTo>
                      <a:pt x="121" y="409"/>
                    </a:lnTo>
                    <a:cubicBezTo>
                      <a:pt x="132" y="398"/>
                      <a:pt x="132" y="398"/>
                      <a:pt x="121" y="387"/>
                    </a:cubicBezTo>
                    <a:lnTo>
                      <a:pt x="132" y="376"/>
                    </a:lnTo>
                    <a:lnTo>
                      <a:pt x="154" y="365"/>
                    </a:lnTo>
                    <a:cubicBezTo>
                      <a:pt x="154" y="365"/>
                      <a:pt x="165" y="365"/>
                      <a:pt x="165" y="376"/>
                    </a:cubicBezTo>
                    <a:cubicBezTo>
                      <a:pt x="165" y="355"/>
                      <a:pt x="176" y="344"/>
                      <a:pt x="176" y="333"/>
                    </a:cubicBezTo>
                    <a:cubicBezTo>
                      <a:pt x="176" y="322"/>
                      <a:pt x="198" y="300"/>
                      <a:pt x="198" y="289"/>
                    </a:cubicBezTo>
                    <a:cubicBezTo>
                      <a:pt x="209" y="267"/>
                      <a:pt x="209" y="256"/>
                      <a:pt x="220" y="245"/>
                    </a:cubicBezTo>
                    <a:cubicBezTo>
                      <a:pt x="252" y="201"/>
                      <a:pt x="285" y="169"/>
                      <a:pt x="329" y="147"/>
                    </a:cubicBezTo>
                    <a:cubicBezTo>
                      <a:pt x="340" y="136"/>
                      <a:pt x="362" y="136"/>
                      <a:pt x="373" y="125"/>
                    </a:cubicBezTo>
                    <a:cubicBezTo>
                      <a:pt x="395" y="125"/>
                      <a:pt x="406" y="125"/>
                      <a:pt x="427" y="114"/>
                    </a:cubicBezTo>
                    <a:cubicBezTo>
                      <a:pt x="449" y="103"/>
                      <a:pt x="471" y="103"/>
                      <a:pt x="482" y="103"/>
                    </a:cubicBezTo>
                    <a:close/>
                    <a:moveTo>
                      <a:pt x="485" y="0"/>
                    </a:moveTo>
                    <a:cubicBezTo>
                      <a:pt x="412" y="0"/>
                      <a:pt x="340" y="13"/>
                      <a:pt x="274" y="37"/>
                    </a:cubicBezTo>
                    <a:cubicBezTo>
                      <a:pt x="209" y="70"/>
                      <a:pt x="154" y="103"/>
                      <a:pt x="121" y="158"/>
                    </a:cubicBezTo>
                    <a:cubicBezTo>
                      <a:pt x="23" y="300"/>
                      <a:pt x="1" y="475"/>
                      <a:pt x="56" y="628"/>
                    </a:cubicBezTo>
                    <a:lnTo>
                      <a:pt x="66" y="672"/>
                    </a:lnTo>
                    <a:cubicBezTo>
                      <a:pt x="77" y="683"/>
                      <a:pt x="88" y="694"/>
                      <a:pt x="99" y="705"/>
                    </a:cubicBezTo>
                    <a:lnTo>
                      <a:pt x="143" y="737"/>
                    </a:lnTo>
                    <a:cubicBezTo>
                      <a:pt x="143" y="737"/>
                      <a:pt x="165" y="770"/>
                      <a:pt x="165" y="792"/>
                    </a:cubicBezTo>
                    <a:cubicBezTo>
                      <a:pt x="176" y="814"/>
                      <a:pt x="198" y="825"/>
                      <a:pt x="220" y="836"/>
                    </a:cubicBezTo>
                    <a:lnTo>
                      <a:pt x="285" y="836"/>
                    </a:lnTo>
                    <a:cubicBezTo>
                      <a:pt x="307" y="825"/>
                      <a:pt x="329" y="825"/>
                      <a:pt x="351" y="814"/>
                    </a:cubicBezTo>
                    <a:cubicBezTo>
                      <a:pt x="395" y="803"/>
                      <a:pt x="438" y="781"/>
                      <a:pt x="493" y="770"/>
                    </a:cubicBezTo>
                    <a:cubicBezTo>
                      <a:pt x="537" y="759"/>
                      <a:pt x="591" y="748"/>
                      <a:pt x="646" y="726"/>
                    </a:cubicBezTo>
                    <a:lnTo>
                      <a:pt x="712" y="715"/>
                    </a:lnTo>
                    <a:lnTo>
                      <a:pt x="766" y="694"/>
                    </a:lnTo>
                    <a:cubicBezTo>
                      <a:pt x="788" y="694"/>
                      <a:pt x="799" y="672"/>
                      <a:pt x="810" y="661"/>
                    </a:cubicBezTo>
                    <a:cubicBezTo>
                      <a:pt x="843" y="628"/>
                      <a:pt x="876" y="584"/>
                      <a:pt x="909" y="530"/>
                    </a:cubicBezTo>
                    <a:cubicBezTo>
                      <a:pt x="952" y="486"/>
                      <a:pt x="985" y="431"/>
                      <a:pt x="1007" y="376"/>
                    </a:cubicBezTo>
                    <a:cubicBezTo>
                      <a:pt x="1007" y="355"/>
                      <a:pt x="1007" y="344"/>
                      <a:pt x="1007" y="333"/>
                    </a:cubicBezTo>
                    <a:lnTo>
                      <a:pt x="1007" y="300"/>
                    </a:lnTo>
                    <a:lnTo>
                      <a:pt x="952" y="300"/>
                    </a:lnTo>
                    <a:cubicBezTo>
                      <a:pt x="974" y="278"/>
                      <a:pt x="985" y="245"/>
                      <a:pt x="974" y="212"/>
                    </a:cubicBezTo>
                    <a:cubicBezTo>
                      <a:pt x="952" y="190"/>
                      <a:pt x="931" y="169"/>
                      <a:pt x="909" y="147"/>
                    </a:cubicBezTo>
                    <a:cubicBezTo>
                      <a:pt x="876" y="125"/>
                      <a:pt x="854" y="103"/>
                      <a:pt x="821" y="92"/>
                    </a:cubicBezTo>
                    <a:cubicBezTo>
                      <a:pt x="799" y="81"/>
                      <a:pt x="777" y="70"/>
                      <a:pt x="756" y="59"/>
                    </a:cubicBezTo>
                    <a:cubicBezTo>
                      <a:pt x="734" y="48"/>
                      <a:pt x="701" y="48"/>
                      <a:pt x="679" y="37"/>
                    </a:cubicBezTo>
                    <a:cubicBezTo>
                      <a:pt x="635" y="15"/>
                      <a:pt x="591" y="5"/>
                      <a:pt x="559" y="5"/>
                    </a:cubicBezTo>
                    <a:cubicBezTo>
                      <a:pt x="534" y="2"/>
                      <a:pt x="509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13"/>
              <p:cNvSpPr/>
              <p:nvPr/>
            </p:nvSpPr>
            <p:spPr>
              <a:xfrm rot="10800000" flipH="1">
                <a:off x="8346375" y="13733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13"/>
              <p:cNvSpPr/>
              <p:nvPr/>
            </p:nvSpPr>
            <p:spPr>
              <a:xfrm rot="10800000" flipH="1">
                <a:off x="8352650" y="145013"/>
                <a:ext cx="1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56" h="88" extrusionOk="0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13"/>
              <p:cNvSpPr/>
              <p:nvPr/>
            </p:nvSpPr>
            <p:spPr>
              <a:xfrm rot="10800000" flipH="1">
                <a:off x="8327225" y="129688"/>
                <a:ext cx="31475" cy="4275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710" extrusionOk="0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13"/>
              <p:cNvSpPr/>
              <p:nvPr/>
            </p:nvSpPr>
            <p:spPr>
              <a:xfrm rot="10800000" flipH="1">
                <a:off x="8345825" y="138438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13"/>
              <p:cNvSpPr/>
              <p:nvPr/>
            </p:nvSpPr>
            <p:spPr>
              <a:xfrm rot="10800000" flipH="1">
                <a:off x="8354300" y="155938"/>
                <a:ext cx="5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43" extrusionOk="0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13"/>
              <p:cNvSpPr/>
              <p:nvPr/>
            </p:nvSpPr>
            <p:spPr>
              <a:xfrm rot="10800000" flipH="1">
                <a:off x="8334075" y="135713"/>
                <a:ext cx="219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46" extrusionOk="0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01" name="Google Shape;1801;p13"/>
              <p:cNvGrpSpPr/>
              <p:nvPr/>
            </p:nvGrpSpPr>
            <p:grpSpPr>
              <a:xfrm rot="10800000" flipH="1">
                <a:off x="7883263" y="23913"/>
                <a:ext cx="146025" cy="127275"/>
                <a:chOff x="4316575" y="4989963"/>
                <a:chExt cx="146025" cy="127275"/>
              </a:xfrm>
            </p:grpSpPr>
            <p:sp>
              <p:nvSpPr>
                <p:cNvPr id="1802" name="Google Shape;1802;p13"/>
                <p:cNvSpPr/>
                <p:nvPr/>
              </p:nvSpPr>
              <p:spPr>
                <a:xfrm>
                  <a:off x="4374800" y="4994713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0"/>
                      </a:moveTo>
                      <a:lnTo>
                        <a:pt x="12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13"/>
                <p:cNvSpPr/>
                <p:nvPr/>
              </p:nvSpPr>
              <p:spPr>
                <a:xfrm>
                  <a:off x="4316575" y="4989963"/>
                  <a:ext cx="146025" cy="12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1" h="5091" extrusionOk="0">
                      <a:moveTo>
                        <a:pt x="2417" y="376"/>
                      </a:moveTo>
                      <a:cubicBezTo>
                        <a:pt x="2461" y="431"/>
                        <a:pt x="2516" y="475"/>
                        <a:pt x="2592" y="486"/>
                      </a:cubicBezTo>
                      <a:cubicBezTo>
                        <a:pt x="2658" y="497"/>
                        <a:pt x="2723" y="519"/>
                        <a:pt x="2800" y="540"/>
                      </a:cubicBezTo>
                      <a:cubicBezTo>
                        <a:pt x="2866" y="562"/>
                        <a:pt x="2964" y="573"/>
                        <a:pt x="3030" y="595"/>
                      </a:cubicBezTo>
                      <a:cubicBezTo>
                        <a:pt x="3172" y="628"/>
                        <a:pt x="3292" y="661"/>
                        <a:pt x="3423" y="704"/>
                      </a:cubicBezTo>
                      <a:cubicBezTo>
                        <a:pt x="3762" y="836"/>
                        <a:pt x="4091" y="1011"/>
                        <a:pt x="4375" y="1240"/>
                      </a:cubicBezTo>
                      <a:cubicBezTo>
                        <a:pt x="4473" y="1306"/>
                        <a:pt x="4561" y="1393"/>
                        <a:pt x="4637" y="1470"/>
                      </a:cubicBezTo>
                      <a:lnTo>
                        <a:pt x="4659" y="1492"/>
                      </a:lnTo>
                      <a:cubicBezTo>
                        <a:pt x="4769" y="1612"/>
                        <a:pt x="4878" y="1733"/>
                        <a:pt x="4966" y="1853"/>
                      </a:cubicBezTo>
                      <a:cubicBezTo>
                        <a:pt x="4998" y="1897"/>
                        <a:pt x="5042" y="1951"/>
                        <a:pt x="5075" y="2006"/>
                      </a:cubicBezTo>
                      <a:cubicBezTo>
                        <a:pt x="5108" y="2061"/>
                        <a:pt x="5141" y="2115"/>
                        <a:pt x="5141" y="2126"/>
                      </a:cubicBezTo>
                      <a:cubicBezTo>
                        <a:pt x="5152" y="2159"/>
                        <a:pt x="5239" y="2323"/>
                        <a:pt x="5250" y="2356"/>
                      </a:cubicBezTo>
                      <a:cubicBezTo>
                        <a:pt x="5294" y="2454"/>
                        <a:pt x="5337" y="2564"/>
                        <a:pt x="5359" y="2662"/>
                      </a:cubicBezTo>
                      <a:cubicBezTo>
                        <a:pt x="5370" y="2739"/>
                        <a:pt x="5381" y="2815"/>
                        <a:pt x="5370" y="2881"/>
                      </a:cubicBezTo>
                      <a:cubicBezTo>
                        <a:pt x="5381" y="2947"/>
                        <a:pt x="5381" y="3045"/>
                        <a:pt x="5359" y="3133"/>
                      </a:cubicBezTo>
                      <a:cubicBezTo>
                        <a:pt x="5348" y="3231"/>
                        <a:pt x="5327" y="3318"/>
                        <a:pt x="5316" y="3384"/>
                      </a:cubicBezTo>
                      <a:cubicBezTo>
                        <a:pt x="5305" y="3439"/>
                        <a:pt x="5283" y="3483"/>
                        <a:pt x="5272" y="3537"/>
                      </a:cubicBezTo>
                      <a:lnTo>
                        <a:pt x="5261" y="3559"/>
                      </a:lnTo>
                      <a:cubicBezTo>
                        <a:pt x="5239" y="3592"/>
                        <a:pt x="5228" y="3625"/>
                        <a:pt x="5217" y="3658"/>
                      </a:cubicBezTo>
                      <a:cubicBezTo>
                        <a:pt x="5009" y="4073"/>
                        <a:pt x="4627" y="4379"/>
                        <a:pt x="4178" y="4609"/>
                      </a:cubicBezTo>
                      <a:lnTo>
                        <a:pt x="4091" y="4653"/>
                      </a:lnTo>
                      <a:cubicBezTo>
                        <a:pt x="4091" y="4653"/>
                        <a:pt x="4091" y="4675"/>
                        <a:pt x="4112" y="4675"/>
                      </a:cubicBezTo>
                      <a:lnTo>
                        <a:pt x="4058" y="4740"/>
                      </a:lnTo>
                      <a:cubicBezTo>
                        <a:pt x="3981" y="4740"/>
                        <a:pt x="3894" y="4740"/>
                        <a:pt x="3817" y="4718"/>
                      </a:cubicBezTo>
                      <a:cubicBezTo>
                        <a:pt x="3752" y="4707"/>
                        <a:pt x="3686" y="4707"/>
                        <a:pt x="3620" y="4707"/>
                      </a:cubicBezTo>
                      <a:cubicBezTo>
                        <a:pt x="3598" y="4707"/>
                        <a:pt x="3577" y="4697"/>
                        <a:pt x="3555" y="4697"/>
                      </a:cubicBezTo>
                      <a:cubicBezTo>
                        <a:pt x="3547" y="4693"/>
                        <a:pt x="3538" y="4692"/>
                        <a:pt x="3527" y="4692"/>
                      </a:cubicBezTo>
                      <a:cubicBezTo>
                        <a:pt x="3505" y="4692"/>
                        <a:pt x="3478" y="4697"/>
                        <a:pt x="3456" y="4697"/>
                      </a:cubicBezTo>
                      <a:cubicBezTo>
                        <a:pt x="3423" y="4697"/>
                        <a:pt x="3423" y="4675"/>
                        <a:pt x="3402" y="4675"/>
                      </a:cubicBezTo>
                      <a:cubicBezTo>
                        <a:pt x="3358" y="4675"/>
                        <a:pt x="3314" y="4664"/>
                        <a:pt x="3270" y="4653"/>
                      </a:cubicBezTo>
                      <a:cubicBezTo>
                        <a:pt x="3227" y="4642"/>
                        <a:pt x="3183" y="4631"/>
                        <a:pt x="3139" y="4620"/>
                      </a:cubicBezTo>
                      <a:lnTo>
                        <a:pt x="3095" y="4609"/>
                      </a:lnTo>
                      <a:cubicBezTo>
                        <a:pt x="2975" y="4609"/>
                        <a:pt x="2855" y="4598"/>
                        <a:pt x="2734" y="4587"/>
                      </a:cubicBezTo>
                      <a:cubicBezTo>
                        <a:pt x="2658" y="4576"/>
                        <a:pt x="2603" y="4565"/>
                        <a:pt x="2548" y="4554"/>
                      </a:cubicBezTo>
                      <a:cubicBezTo>
                        <a:pt x="2516" y="4554"/>
                        <a:pt x="2483" y="4532"/>
                        <a:pt x="2450" y="4522"/>
                      </a:cubicBezTo>
                      <a:lnTo>
                        <a:pt x="2330" y="4467"/>
                      </a:lnTo>
                      <a:cubicBezTo>
                        <a:pt x="2242" y="4434"/>
                        <a:pt x="2100" y="4347"/>
                        <a:pt x="2023" y="4314"/>
                      </a:cubicBezTo>
                      <a:cubicBezTo>
                        <a:pt x="1881" y="4237"/>
                        <a:pt x="1805" y="4204"/>
                        <a:pt x="1663" y="4128"/>
                      </a:cubicBezTo>
                      <a:cubicBezTo>
                        <a:pt x="1367" y="3953"/>
                        <a:pt x="1105" y="3723"/>
                        <a:pt x="886" y="3450"/>
                      </a:cubicBezTo>
                      <a:cubicBezTo>
                        <a:pt x="831" y="3384"/>
                        <a:pt x="788" y="3308"/>
                        <a:pt x="744" y="3231"/>
                      </a:cubicBezTo>
                      <a:cubicBezTo>
                        <a:pt x="678" y="3100"/>
                        <a:pt x="645" y="2990"/>
                        <a:pt x="580" y="2881"/>
                      </a:cubicBezTo>
                      <a:cubicBezTo>
                        <a:pt x="514" y="2772"/>
                        <a:pt x="481" y="2662"/>
                        <a:pt x="470" y="2542"/>
                      </a:cubicBezTo>
                      <a:cubicBezTo>
                        <a:pt x="459" y="2323"/>
                        <a:pt x="470" y="2115"/>
                        <a:pt x="514" y="1908"/>
                      </a:cubicBezTo>
                      <a:cubicBezTo>
                        <a:pt x="602" y="1579"/>
                        <a:pt x="788" y="1284"/>
                        <a:pt x="1039" y="1043"/>
                      </a:cubicBezTo>
                      <a:cubicBezTo>
                        <a:pt x="1072" y="1011"/>
                        <a:pt x="1116" y="978"/>
                        <a:pt x="1159" y="945"/>
                      </a:cubicBezTo>
                      <a:lnTo>
                        <a:pt x="1225" y="890"/>
                      </a:lnTo>
                      <a:lnTo>
                        <a:pt x="1280" y="847"/>
                      </a:lnTo>
                      <a:cubicBezTo>
                        <a:pt x="1356" y="781"/>
                        <a:pt x="1455" y="737"/>
                        <a:pt x="1564" y="726"/>
                      </a:cubicBezTo>
                      <a:cubicBezTo>
                        <a:pt x="1673" y="704"/>
                        <a:pt x="1805" y="694"/>
                        <a:pt x="1958" y="661"/>
                      </a:cubicBezTo>
                      <a:lnTo>
                        <a:pt x="1925" y="661"/>
                      </a:lnTo>
                      <a:cubicBezTo>
                        <a:pt x="1903" y="650"/>
                        <a:pt x="1881" y="650"/>
                        <a:pt x="1848" y="639"/>
                      </a:cubicBezTo>
                      <a:cubicBezTo>
                        <a:pt x="1810" y="633"/>
                        <a:pt x="1772" y="631"/>
                        <a:pt x="1734" y="631"/>
                      </a:cubicBezTo>
                      <a:cubicBezTo>
                        <a:pt x="1695" y="631"/>
                        <a:pt x="1657" y="633"/>
                        <a:pt x="1619" y="639"/>
                      </a:cubicBezTo>
                      <a:cubicBezTo>
                        <a:pt x="1553" y="639"/>
                        <a:pt x="1498" y="650"/>
                        <a:pt x="1444" y="672"/>
                      </a:cubicBezTo>
                      <a:lnTo>
                        <a:pt x="1389" y="672"/>
                      </a:lnTo>
                      <a:cubicBezTo>
                        <a:pt x="1367" y="650"/>
                        <a:pt x="1345" y="639"/>
                        <a:pt x="1323" y="628"/>
                      </a:cubicBezTo>
                      <a:cubicBezTo>
                        <a:pt x="1313" y="617"/>
                        <a:pt x="1302" y="606"/>
                        <a:pt x="1302" y="595"/>
                      </a:cubicBezTo>
                      <a:cubicBezTo>
                        <a:pt x="1269" y="595"/>
                        <a:pt x="1291" y="573"/>
                        <a:pt x="1258" y="573"/>
                      </a:cubicBezTo>
                      <a:cubicBezTo>
                        <a:pt x="1269" y="551"/>
                        <a:pt x="1280" y="529"/>
                        <a:pt x="1302" y="497"/>
                      </a:cubicBezTo>
                      <a:cubicBezTo>
                        <a:pt x="1374" y="481"/>
                        <a:pt x="1446" y="470"/>
                        <a:pt x="1522" y="470"/>
                      </a:cubicBezTo>
                      <a:cubicBezTo>
                        <a:pt x="1550" y="470"/>
                        <a:pt x="1579" y="472"/>
                        <a:pt x="1608" y="475"/>
                      </a:cubicBezTo>
                      <a:cubicBezTo>
                        <a:pt x="1684" y="486"/>
                        <a:pt x="1772" y="486"/>
                        <a:pt x="1848" y="497"/>
                      </a:cubicBezTo>
                      <a:lnTo>
                        <a:pt x="1936" y="529"/>
                      </a:lnTo>
                      <a:cubicBezTo>
                        <a:pt x="1969" y="529"/>
                        <a:pt x="2013" y="540"/>
                        <a:pt x="2056" y="551"/>
                      </a:cubicBezTo>
                      <a:cubicBezTo>
                        <a:pt x="2089" y="562"/>
                        <a:pt x="2089" y="573"/>
                        <a:pt x="2111" y="573"/>
                      </a:cubicBezTo>
                      <a:lnTo>
                        <a:pt x="2155" y="595"/>
                      </a:lnTo>
                      <a:cubicBezTo>
                        <a:pt x="2209" y="573"/>
                        <a:pt x="2253" y="540"/>
                        <a:pt x="2297" y="508"/>
                      </a:cubicBezTo>
                      <a:cubicBezTo>
                        <a:pt x="2341" y="475"/>
                        <a:pt x="2384" y="431"/>
                        <a:pt x="2417" y="376"/>
                      </a:cubicBezTo>
                      <a:close/>
                      <a:moveTo>
                        <a:pt x="2627" y="0"/>
                      </a:moveTo>
                      <a:cubicBezTo>
                        <a:pt x="2601" y="0"/>
                        <a:pt x="2575" y="2"/>
                        <a:pt x="2548" y="4"/>
                      </a:cubicBezTo>
                      <a:cubicBezTo>
                        <a:pt x="2505" y="4"/>
                        <a:pt x="2450" y="4"/>
                        <a:pt x="2406" y="15"/>
                      </a:cubicBezTo>
                      <a:cubicBezTo>
                        <a:pt x="2362" y="37"/>
                        <a:pt x="2341" y="81"/>
                        <a:pt x="2341" y="125"/>
                      </a:cubicBezTo>
                      <a:cubicBezTo>
                        <a:pt x="2341" y="147"/>
                        <a:pt x="2341" y="169"/>
                        <a:pt x="2341" y="190"/>
                      </a:cubicBezTo>
                      <a:lnTo>
                        <a:pt x="2341" y="212"/>
                      </a:lnTo>
                      <a:cubicBezTo>
                        <a:pt x="2341" y="212"/>
                        <a:pt x="2330" y="212"/>
                        <a:pt x="2330" y="201"/>
                      </a:cubicBezTo>
                      <a:lnTo>
                        <a:pt x="2319" y="190"/>
                      </a:lnTo>
                      <a:cubicBezTo>
                        <a:pt x="2264" y="158"/>
                        <a:pt x="2209" y="147"/>
                        <a:pt x="2155" y="147"/>
                      </a:cubicBezTo>
                      <a:cubicBezTo>
                        <a:pt x="2122" y="141"/>
                        <a:pt x="2089" y="138"/>
                        <a:pt x="2058" y="138"/>
                      </a:cubicBezTo>
                      <a:cubicBezTo>
                        <a:pt x="2026" y="138"/>
                        <a:pt x="1996" y="141"/>
                        <a:pt x="1969" y="147"/>
                      </a:cubicBezTo>
                      <a:cubicBezTo>
                        <a:pt x="1805" y="201"/>
                        <a:pt x="1641" y="245"/>
                        <a:pt x="1477" y="278"/>
                      </a:cubicBezTo>
                      <a:cubicBezTo>
                        <a:pt x="1356" y="300"/>
                        <a:pt x="1258" y="333"/>
                        <a:pt x="1148" y="376"/>
                      </a:cubicBezTo>
                      <a:cubicBezTo>
                        <a:pt x="1094" y="398"/>
                        <a:pt x="1039" y="431"/>
                        <a:pt x="995" y="464"/>
                      </a:cubicBezTo>
                      <a:cubicBezTo>
                        <a:pt x="941" y="497"/>
                        <a:pt x="897" y="529"/>
                        <a:pt x="853" y="573"/>
                      </a:cubicBezTo>
                      <a:cubicBezTo>
                        <a:pt x="744" y="683"/>
                        <a:pt x="667" y="814"/>
                        <a:pt x="569" y="923"/>
                      </a:cubicBezTo>
                      <a:cubicBezTo>
                        <a:pt x="470" y="1043"/>
                        <a:pt x="383" y="1175"/>
                        <a:pt x="295" y="1317"/>
                      </a:cubicBezTo>
                      <a:cubicBezTo>
                        <a:pt x="164" y="1525"/>
                        <a:pt x="77" y="1765"/>
                        <a:pt x="44" y="2017"/>
                      </a:cubicBezTo>
                      <a:cubicBezTo>
                        <a:pt x="0" y="2290"/>
                        <a:pt x="22" y="2564"/>
                        <a:pt x="88" y="2837"/>
                      </a:cubicBezTo>
                      <a:cubicBezTo>
                        <a:pt x="164" y="3100"/>
                        <a:pt x="284" y="3362"/>
                        <a:pt x="448" y="3592"/>
                      </a:cubicBezTo>
                      <a:cubicBezTo>
                        <a:pt x="667" y="3876"/>
                        <a:pt x="930" y="4128"/>
                        <a:pt x="1225" y="4325"/>
                      </a:cubicBezTo>
                      <a:cubicBezTo>
                        <a:pt x="1433" y="4467"/>
                        <a:pt x="1652" y="4587"/>
                        <a:pt x="1870" y="4697"/>
                      </a:cubicBezTo>
                      <a:cubicBezTo>
                        <a:pt x="1980" y="4751"/>
                        <a:pt x="2100" y="4795"/>
                        <a:pt x="2209" y="4839"/>
                      </a:cubicBezTo>
                      <a:cubicBezTo>
                        <a:pt x="2264" y="4861"/>
                        <a:pt x="2341" y="4893"/>
                        <a:pt x="2406" y="4904"/>
                      </a:cubicBezTo>
                      <a:cubicBezTo>
                        <a:pt x="2472" y="4926"/>
                        <a:pt x="2537" y="4937"/>
                        <a:pt x="2603" y="4948"/>
                      </a:cubicBezTo>
                      <a:cubicBezTo>
                        <a:pt x="2855" y="4981"/>
                        <a:pt x="3106" y="4992"/>
                        <a:pt x="3358" y="4992"/>
                      </a:cubicBezTo>
                      <a:cubicBezTo>
                        <a:pt x="3467" y="4992"/>
                        <a:pt x="3577" y="5003"/>
                        <a:pt x="3686" y="5025"/>
                      </a:cubicBezTo>
                      <a:cubicBezTo>
                        <a:pt x="3708" y="5025"/>
                        <a:pt x="3730" y="5025"/>
                        <a:pt x="3752" y="5036"/>
                      </a:cubicBezTo>
                      <a:lnTo>
                        <a:pt x="3784" y="5036"/>
                      </a:lnTo>
                      <a:lnTo>
                        <a:pt x="3806" y="5047"/>
                      </a:lnTo>
                      <a:lnTo>
                        <a:pt x="3883" y="5068"/>
                      </a:lnTo>
                      <a:lnTo>
                        <a:pt x="3916" y="5079"/>
                      </a:lnTo>
                      <a:lnTo>
                        <a:pt x="3937" y="5090"/>
                      </a:lnTo>
                      <a:lnTo>
                        <a:pt x="3948" y="5079"/>
                      </a:lnTo>
                      <a:lnTo>
                        <a:pt x="4025" y="5057"/>
                      </a:lnTo>
                      <a:lnTo>
                        <a:pt x="4091" y="5025"/>
                      </a:lnTo>
                      <a:lnTo>
                        <a:pt x="4123" y="5014"/>
                      </a:lnTo>
                      <a:lnTo>
                        <a:pt x="4145" y="5003"/>
                      </a:lnTo>
                      <a:cubicBezTo>
                        <a:pt x="4375" y="4915"/>
                        <a:pt x="4605" y="4795"/>
                        <a:pt x="4812" y="4653"/>
                      </a:cubicBezTo>
                      <a:cubicBezTo>
                        <a:pt x="5053" y="4478"/>
                        <a:pt x="5283" y="4270"/>
                        <a:pt x="5469" y="4029"/>
                      </a:cubicBezTo>
                      <a:cubicBezTo>
                        <a:pt x="5480" y="4018"/>
                        <a:pt x="5491" y="4008"/>
                        <a:pt x="5502" y="3986"/>
                      </a:cubicBezTo>
                      <a:cubicBezTo>
                        <a:pt x="5600" y="3854"/>
                        <a:pt x="5666" y="3712"/>
                        <a:pt x="5709" y="3559"/>
                      </a:cubicBezTo>
                      <a:cubicBezTo>
                        <a:pt x="5808" y="3264"/>
                        <a:pt x="5841" y="2958"/>
                        <a:pt x="5797" y="2651"/>
                      </a:cubicBezTo>
                      <a:cubicBezTo>
                        <a:pt x="5742" y="2301"/>
                        <a:pt x="5611" y="1973"/>
                        <a:pt x="5403" y="1689"/>
                      </a:cubicBezTo>
                      <a:cubicBezTo>
                        <a:pt x="5009" y="1153"/>
                        <a:pt x="4484" y="726"/>
                        <a:pt x="3872" y="453"/>
                      </a:cubicBezTo>
                      <a:cubicBezTo>
                        <a:pt x="3544" y="267"/>
                        <a:pt x="3194" y="125"/>
                        <a:pt x="2833" y="26"/>
                      </a:cubicBezTo>
                      <a:cubicBezTo>
                        <a:pt x="2769" y="10"/>
                        <a:pt x="2699" y="0"/>
                        <a:pt x="26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13"/>
                <p:cNvSpPr/>
                <p:nvPr/>
              </p:nvSpPr>
              <p:spPr>
                <a:xfrm>
                  <a:off x="4346925" y="5060488"/>
                  <a:ext cx="72475" cy="4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9" h="1920" extrusionOk="0">
                      <a:moveTo>
                        <a:pt x="33" y="0"/>
                      </a:moveTo>
                      <a:cubicBezTo>
                        <a:pt x="29" y="0"/>
                        <a:pt x="26" y="2"/>
                        <a:pt x="22" y="5"/>
                      </a:cubicBezTo>
                      <a:cubicBezTo>
                        <a:pt x="0" y="27"/>
                        <a:pt x="55" y="93"/>
                        <a:pt x="88" y="147"/>
                      </a:cubicBezTo>
                      <a:cubicBezTo>
                        <a:pt x="131" y="202"/>
                        <a:pt x="164" y="246"/>
                        <a:pt x="186" y="268"/>
                      </a:cubicBezTo>
                      <a:cubicBezTo>
                        <a:pt x="186" y="312"/>
                        <a:pt x="230" y="366"/>
                        <a:pt x="252" y="399"/>
                      </a:cubicBezTo>
                      <a:cubicBezTo>
                        <a:pt x="306" y="476"/>
                        <a:pt x="350" y="541"/>
                        <a:pt x="394" y="618"/>
                      </a:cubicBezTo>
                      <a:cubicBezTo>
                        <a:pt x="438" y="705"/>
                        <a:pt x="492" y="782"/>
                        <a:pt x="525" y="847"/>
                      </a:cubicBezTo>
                      <a:cubicBezTo>
                        <a:pt x="536" y="869"/>
                        <a:pt x="547" y="902"/>
                        <a:pt x="558" y="924"/>
                      </a:cubicBezTo>
                      <a:cubicBezTo>
                        <a:pt x="558" y="935"/>
                        <a:pt x="569" y="935"/>
                        <a:pt x="569" y="946"/>
                      </a:cubicBezTo>
                      <a:cubicBezTo>
                        <a:pt x="591" y="990"/>
                        <a:pt x="602" y="1033"/>
                        <a:pt x="613" y="1066"/>
                      </a:cubicBezTo>
                      <a:cubicBezTo>
                        <a:pt x="624" y="1088"/>
                        <a:pt x="645" y="1110"/>
                        <a:pt x="656" y="1132"/>
                      </a:cubicBezTo>
                      <a:cubicBezTo>
                        <a:pt x="700" y="1165"/>
                        <a:pt x="733" y="1197"/>
                        <a:pt x="766" y="1219"/>
                      </a:cubicBezTo>
                      <a:cubicBezTo>
                        <a:pt x="809" y="1263"/>
                        <a:pt x="842" y="1307"/>
                        <a:pt x="897" y="1351"/>
                      </a:cubicBezTo>
                      <a:cubicBezTo>
                        <a:pt x="952" y="1394"/>
                        <a:pt x="1006" y="1427"/>
                        <a:pt x="1061" y="1471"/>
                      </a:cubicBezTo>
                      <a:cubicBezTo>
                        <a:pt x="1072" y="1482"/>
                        <a:pt x="1083" y="1493"/>
                        <a:pt x="1094" y="1504"/>
                      </a:cubicBezTo>
                      <a:cubicBezTo>
                        <a:pt x="1105" y="1504"/>
                        <a:pt x="1127" y="1515"/>
                        <a:pt x="1138" y="1515"/>
                      </a:cubicBezTo>
                      <a:cubicBezTo>
                        <a:pt x="1159" y="1526"/>
                        <a:pt x="1181" y="1547"/>
                        <a:pt x="1192" y="1558"/>
                      </a:cubicBezTo>
                      <a:cubicBezTo>
                        <a:pt x="1258" y="1591"/>
                        <a:pt x="1334" y="1624"/>
                        <a:pt x="1367" y="1646"/>
                      </a:cubicBezTo>
                      <a:cubicBezTo>
                        <a:pt x="1411" y="1668"/>
                        <a:pt x="1433" y="1690"/>
                        <a:pt x="1466" y="1701"/>
                      </a:cubicBezTo>
                      <a:cubicBezTo>
                        <a:pt x="1498" y="1711"/>
                        <a:pt x="1531" y="1722"/>
                        <a:pt x="1564" y="1733"/>
                      </a:cubicBezTo>
                      <a:cubicBezTo>
                        <a:pt x="1597" y="1744"/>
                        <a:pt x="1641" y="1755"/>
                        <a:pt x="1673" y="1766"/>
                      </a:cubicBezTo>
                      <a:cubicBezTo>
                        <a:pt x="1695" y="1766"/>
                        <a:pt x="1772" y="1766"/>
                        <a:pt x="1805" y="1777"/>
                      </a:cubicBezTo>
                      <a:cubicBezTo>
                        <a:pt x="1848" y="1788"/>
                        <a:pt x="1859" y="1788"/>
                        <a:pt x="1881" y="1788"/>
                      </a:cubicBezTo>
                      <a:lnTo>
                        <a:pt x="1936" y="1799"/>
                      </a:lnTo>
                      <a:cubicBezTo>
                        <a:pt x="1969" y="1810"/>
                        <a:pt x="2013" y="1821"/>
                        <a:pt x="2056" y="1832"/>
                      </a:cubicBezTo>
                      <a:cubicBezTo>
                        <a:pt x="2100" y="1843"/>
                        <a:pt x="2155" y="1854"/>
                        <a:pt x="2198" y="1854"/>
                      </a:cubicBezTo>
                      <a:cubicBezTo>
                        <a:pt x="2220" y="1854"/>
                        <a:pt x="2231" y="1865"/>
                        <a:pt x="2253" y="1865"/>
                      </a:cubicBezTo>
                      <a:cubicBezTo>
                        <a:pt x="2257" y="1868"/>
                        <a:pt x="2265" y="1869"/>
                        <a:pt x="2276" y="1869"/>
                      </a:cubicBezTo>
                      <a:cubicBezTo>
                        <a:pt x="2298" y="1869"/>
                        <a:pt x="2330" y="1865"/>
                        <a:pt x="2352" y="1865"/>
                      </a:cubicBezTo>
                      <a:cubicBezTo>
                        <a:pt x="2373" y="1865"/>
                        <a:pt x="2395" y="1876"/>
                        <a:pt x="2417" y="1886"/>
                      </a:cubicBezTo>
                      <a:cubicBezTo>
                        <a:pt x="2483" y="1886"/>
                        <a:pt x="2548" y="1886"/>
                        <a:pt x="2614" y="1897"/>
                      </a:cubicBezTo>
                      <a:cubicBezTo>
                        <a:pt x="2691" y="1919"/>
                        <a:pt x="2767" y="1919"/>
                        <a:pt x="2855" y="1919"/>
                      </a:cubicBezTo>
                      <a:lnTo>
                        <a:pt x="2898" y="1843"/>
                      </a:lnTo>
                      <a:cubicBezTo>
                        <a:pt x="2877" y="1843"/>
                        <a:pt x="2888" y="1832"/>
                        <a:pt x="2888" y="1821"/>
                      </a:cubicBezTo>
                      <a:lnTo>
                        <a:pt x="2877" y="1821"/>
                      </a:lnTo>
                      <a:cubicBezTo>
                        <a:pt x="2866" y="1810"/>
                        <a:pt x="2855" y="1799"/>
                        <a:pt x="2855" y="1788"/>
                      </a:cubicBezTo>
                      <a:cubicBezTo>
                        <a:pt x="2833" y="1766"/>
                        <a:pt x="2822" y="1744"/>
                        <a:pt x="2811" y="1722"/>
                      </a:cubicBezTo>
                      <a:lnTo>
                        <a:pt x="2767" y="1722"/>
                      </a:lnTo>
                      <a:cubicBezTo>
                        <a:pt x="2727" y="1738"/>
                        <a:pt x="2687" y="1749"/>
                        <a:pt x="2647" y="1749"/>
                      </a:cubicBezTo>
                      <a:cubicBezTo>
                        <a:pt x="2632" y="1749"/>
                        <a:pt x="2618" y="1747"/>
                        <a:pt x="2603" y="1744"/>
                      </a:cubicBezTo>
                      <a:cubicBezTo>
                        <a:pt x="2542" y="1744"/>
                        <a:pt x="2488" y="1758"/>
                        <a:pt x="2435" y="1758"/>
                      </a:cubicBezTo>
                      <a:cubicBezTo>
                        <a:pt x="2422" y="1758"/>
                        <a:pt x="2408" y="1757"/>
                        <a:pt x="2395" y="1755"/>
                      </a:cubicBezTo>
                      <a:cubicBezTo>
                        <a:pt x="2373" y="1755"/>
                        <a:pt x="2352" y="1744"/>
                        <a:pt x="2330" y="1744"/>
                      </a:cubicBezTo>
                      <a:lnTo>
                        <a:pt x="2242" y="1744"/>
                      </a:lnTo>
                      <a:cubicBezTo>
                        <a:pt x="2198" y="1744"/>
                        <a:pt x="2155" y="1733"/>
                        <a:pt x="2122" y="1722"/>
                      </a:cubicBezTo>
                      <a:cubicBezTo>
                        <a:pt x="2111" y="1722"/>
                        <a:pt x="2089" y="1711"/>
                        <a:pt x="2078" y="1711"/>
                      </a:cubicBezTo>
                      <a:lnTo>
                        <a:pt x="2045" y="1711"/>
                      </a:lnTo>
                      <a:cubicBezTo>
                        <a:pt x="1936" y="1701"/>
                        <a:pt x="1827" y="1679"/>
                        <a:pt x="1717" y="1635"/>
                      </a:cubicBezTo>
                      <a:cubicBezTo>
                        <a:pt x="1641" y="1613"/>
                        <a:pt x="1586" y="1558"/>
                        <a:pt x="1509" y="1536"/>
                      </a:cubicBezTo>
                      <a:lnTo>
                        <a:pt x="1422" y="1536"/>
                      </a:lnTo>
                      <a:cubicBezTo>
                        <a:pt x="1400" y="1536"/>
                        <a:pt x="1411" y="1526"/>
                        <a:pt x="1400" y="1526"/>
                      </a:cubicBezTo>
                      <a:lnTo>
                        <a:pt x="1389" y="1526"/>
                      </a:lnTo>
                      <a:cubicBezTo>
                        <a:pt x="1334" y="1504"/>
                        <a:pt x="1280" y="1471"/>
                        <a:pt x="1225" y="1438"/>
                      </a:cubicBezTo>
                      <a:cubicBezTo>
                        <a:pt x="1181" y="1416"/>
                        <a:pt x="1148" y="1394"/>
                        <a:pt x="1105" y="1372"/>
                      </a:cubicBezTo>
                      <a:cubicBezTo>
                        <a:pt x="1094" y="1362"/>
                        <a:pt x="1094" y="1351"/>
                        <a:pt x="1083" y="1329"/>
                      </a:cubicBezTo>
                      <a:lnTo>
                        <a:pt x="995" y="1274"/>
                      </a:lnTo>
                      <a:cubicBezTo>
                        <a:pt x="963" y="1241"/>
                        <a:pt x="908" y="1230"/>
                        <a:pt x="875" y="1208"/>
                      </a:cubicBezTo>
                      <a:cubicBezTo>
                        <a:pt x="799" y="1143"/>
                        <a:pt x="744" y="1077"/>
                        <a:pt x="689" y="1001"/>
                      </a:cubicBezTo>
                      <a:cubicBezTo>
                        <a:pt x="645" y="935"/>
                        <a:pt x="602" y="869"/>
                        <a:pt x="569" y="793"/>
                      </a:cubicBezTo>
                      <a:cubicBezTo>
                        <a:pt x="536" y="738"/>
                        <a:pt x="492" y="683"/>
                        <a:pt x="470" y="618"/>
                      </a:cubicBezTo>
                      <a:cubicBezTo>
                        <a:pt x="459" y="596"/>
                        <a:pt x="449" y="585"/>
                        <a:pt x="427" y="563"/>
                      </a:cubicBezTo>
                      <a:cubicBezTo>
                        <a:pt x="416" y="541"/>
                        <a:pt x="416" y="519"/>
                        <a:pt x="405" y="497"/>
                      </a:cubicBezTo>
                      <a:cubicBezTo>
                        <a:pt x="394" y="476"/>
                        <a:pt x="372" y="465"/>
                        <a:pt x="361" y="443"/>
                      </a:cubicBezTo>
                      <a:cubicBezTo>
                        <a:pt x="339" y="421"/>
                        <a:pt x="317" y="355"/>
                        <a:pt x="295" y="322"/>
                      </a:cubicBezTo>
                      <a:cubicBezTo>
                        <a:pt x="263" y="279"/>
                        <a:pt x="252" y="279"/>
                        <a:pt x="241" y="257"/>
                      </a:cubicBezTo>
                      <a:cubicBezTo>
                        <a:pt x="186" y="180"/>
                        <a:pt x="142" y="104"/>
                        <a:pt x="99" y="38"/>
                      </a:cubicBezTo>
                      <a:cubicBezTo>
                        <a:pt x="71" y="38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13"/>
                <p:cNvSpPr/>
                <p:nvPr/>
              </p:nvSpPr>
              <p:spPr>
                <a:xfrm>
                  <a:off x="4347450" y="5001813"/>
                  <a:ext cx="88625" cy="6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5" h="2431" extrusionOk="0">
                      <a:moveTo>
                        <a:pt x="238" y="0"/>
                      </a:moveTo>
                      <a:cubicBezTo>
                        <a:pt x="172" y="0"/>
                        <a:pt x="108" y="12"/>
                        <a:pt x="45" y="34"/>
                      </a:cubicBezTo>
                      <a:cubicBezTo>
                        <a:pt x="23" y="55"/>
                        <a:pt x="12" y="77"/>
                        <a:pt x="1" y="110"/>
                      </a:cubicBezTo>
                      <a:cubicBezTo>
                        <a:pt x="6" y="109"/>
                        <a:pt x="9" y="108"/>
                        <a:pt x="13" y="108"/>
                      </a:cubicBezTo>
                      <a:cubicBezTo>
                        <a:pt x="31" y="108"/>
                        <a:pt x="26" y="132"/>
                        <a:pt x="45" y="132"/>
                      </a:cubicBezTo>
                      <a:cubicBezTo>
                        <a:pt x="56" y="132"/>
                        <a:pt x="67" y="143"/>
                        <a:pt x="67" y="165"/>
                      </a:cubicBezTo>
                      <a:cubicBezTo>
                        <a:pt x="88" y="165"/>
                        <a:pt x="110" y="187"/>
                        <a:pt x="132" y="209"/>
                      </a:cubicBezTo>
                      <a:lnTo>
                        <a:pt x="187" y="209"/>
                      </a:lnTo>
                      <a:cubicBezTo>
                        <a:pt x="242" y="176"/>
                        <a:pt x="296" y="165"/>
                        <a:pt x="362" y="165"/>
                      </a:cubicBezTo>
                      <a:lnTo>
                        <a:pt x="603" y="165"/>
                      </a:lnTo>
                      <a:cubicBezTo>
                        <a:pt x="624" y="176"/>
                        <a:pt x="646" y="176"/>
                        <a:pt x="668" y="187"/>
                      </a:cubicBezTo>
                      <a:lnTo>
                        <a:pt x="701" y="187"/>
                      </a:lnTo>
                      <a:cubicBezTo>
                        <a:pt x="723" y="187"/>
                        <a:pt x="756" y="198"/>
                        <a:pt x="778" y="198"/>
                      </a:cubicBezTo>
                      <a:cubicBezTo>
                        <a:pt x="821" y="209"/>
                        <a:pt x="876" y="220"/>
                        <a:pt x="920" y="241"/>
                      </a:cubicBezTo>
                      <a:cubicBezTo>
                        <a:pt x="931" y="252"/>
                        <a:pt x="942" y="263"/>
                        <a:pt x="963" y="274"/>
                      </a:cubicBezTo>
                      <a:cubicBezTo>
                        <a:pt x="967" y="278"/>
                        <a:pt x="970" y="279"/>
                        <a:pt x="971" y="279"/>
                      </a:cubicBezTo>
                      <a:cubicBezTo>
                        <a:pt x="974" y="279"/>
                        <a:pt x="974" y="274"/>
                        <a:pt x="974" y="274"/>
                      </a:cubicBezTo>
                      <a:cubicBezTo>
                        <a:pt x="985" y="274"/>
                        <a:pt x="985" y="285"/>
                        <a:pt x="996" y="285"/>
                      </a:cubicBezTo>
                      <a:cubicBezTo>
                        <a:pt x="1117" y="329"/>
                        <a:pt x="1226" y="405"/>
                        <a:pt x="1313" y="504"/>
                      </a:cubicBezTo>
                      <a:cubicBezTo>
                        <a:pt x="1368" y="569"/>
                        <a:pt x="1390" y="635"/>
                        <a:pt x="1456" y="712"/>
                      </a:cubicBezTo>
                      <a:cubicBezTo>
                        <a:pt x="1477" y="723"/>
                        <a:pt x="1510" y="744"/>
                        <a:pt x="1532" y="766"/>
                      </a:cubicBezTo>
                      <a:cubicBezTo>
                        <a:pt x="1543" y="766"/>
                        <a:pt x="1543" y="777"/>
                        <a:pt x="1554" y="788"/>
                      </a:cubicBezTo>
                      <a:cubicBezTo>
                        <a:pt x="1565" y="788"/>
                        <a:pt x="1565" y="788"/>
                        <a:pt x="1576" y="799"/>
                      </a:cubicBezTo>
                      <a:cubicBezTo>
                        <a:pt x="1620" y="843"/>
                        <a:pt x="1652" y="919"/>
                        <a:pt x="1707" y="974"/>
                      </a:cubicBezTo>
                      <a:cubicBezTo>
                        <a:pt x="1762" y="1029"/>
                        <a:pt x="1795" y="1051"/>
                        <a:pt x="1849" y="1094"/>
                      </a:cubicBezTo>
                      <a:cubicBezTo>
                        <a:pt x="1860" y="1105"/>
                        <a:pt x="1860" y="1116"/>
                        <a:pt x="1882" y="1138"/>
                      </a:cubicBezTo>
                      <a:cubicBezTo>
                        <a:pt x="1915" y="1171"/>
                        <a:pt x="1959" y="1193"/>
                        <a:pt x="2002" y="1215"/>
                      </a:cubicBezTo>
                      <a:cubicBezTo>
                        <a:pt x="2057" y="1248"/>
                        <a:pt x="2123" y="1248"/>
                        <a:pt x="2177" y="1269"/>
                      </a:cubicBezTo>
                      <a:cubicBezTo>
                        <a:pt x="2287" y="1302"/>
                        <a:pt x="2396" y="1357"/>
                        <a:pt x="2506" y="1401"/>
                      </a:cubicBezTo>
                      <a:cubicBezTo>
                        <a:pt x="2593" y="1455"/>
                        <a:pt x="2670" y="1510"/>
                        <a:pt x="2746" y="1576"/>
                      </a:cubicBezTo>
                      <a:cubicBezTo>
                        <a:pt x="2823" y="1619"/>
                        <a:pt x="2888" y="1663"/>
                        <a:pt x="2943" y="1729"/>
                      </a:cubicBezTo>
                      <a:cubicBezTo>
                        <a:pt x="2965" y="1751"/>
                        <a:pt x="2998" y="1762"/>
                        <a:pt x="3020" y="1784"/>
                      </a:cubicBezTo>
                      <a:cubicBezTo>
                        <a:pt x="3042" y="1794"/>
                        <a:pt x="3052" y="1827"/>
                        <a:pt x="3074" y="1838"/>
                      </a:cubicBezTo>
                      <a:cubicBezTo>
                        <a:pt x="3085" y="1860"/>
                        <a:pt x="3118" y="1871"/>
                        <a:pt x="3140" y="1893"/>
                      </a:cubicBezTo>
                      <a:cubicBezTo>
                        <a:pt x="3173" y="1937"/>
                        <a:pt x="3206" y="1980"/>
                        <a:pt x="3238" y="2035"/>
                      </a:cubicBezTo>
                      <a:cubicBezTo>
                        <a:pt x="3260" y="2057"/>
                        <a:pt x="3293" y="2079"/>
                        <a:pt x="3304" y="2101"/>
                      </a:cubicBezTo>
                      <a:cubicBezTo>
                        <a:pt x="3370" y="2188"/>
                        <a:pt x="3413" y="2276"/>
                        <a:pt x="3446" y="2374"/>
                      </a:cubicBezTo>
                      <a:cubicBezTo>
                        <a:pt x="3476" y="2384"/>
                        <a:pt x="3488" y="2430"/>
                        <a:pt x="3514" y="2430"/>
                      </a:cubicBezTo>
                      <a:cubicBezTo>
                        <a:pt x="3517" y="2430"/>
                        <a:pt x="3520" y="2430"/>
                        <a:pt x="3523" y="2429"/>
                      </a:cubicBezTo>
                      <a:cubicBezTo>
                        <a:pt x="3545" y="2407"/>
                        <a:pt x="3501" y="2319"/>
                        <a:pt x="3468" y="2254"/>
                      </a:cubicBezTo>
                      <a:cubicBezTo>
                        <a:pt x="3435" y="2199"/>
                        <a:pt x="3402" y="2144"/>
                        <a:pt x="3370" y="2101"/>
                      </a:cubicBezTo>
                      <a:cubicBezTo>
                        <a:pt x="3370" y="2046"/>
                        <a:pt x="3304" y="1991"/>
                        <a:pt x="3260" y="1937"/>
                      </a:cubicBezTo>
                      <a:cubicBezTo>
                        <a:pt x="3184" y="1849"/>
                        <a:pt x="3107" y="1784"/>
                        <a:pt x="3031" y="1707"/>
                      </a:cubicBezTo>
                      <a:cubicBezTo>
                        <a:pt x="2943" y="1630"/>
                        <a:pt x="2856" y="1565"/>
                        <a:pt x="2768" y="1510"/>
                      </a:cubicBezTo>
                      <a:cubicBezTo>
                        <a:pt x="2746" y="1488"/>
                        <a:pt x="2702" y="1444"/>
                        <a:pt x="2692" y="1434"/>
                      </a:cubicBezTo>
                      <a:cubicBezTo>
                        <a:pt x="2681" y="1434"/>
                        <a:pt x="2670" y="1434"/>
                        <a:pt x="2670" y="1423"/>
                      </a:cubicBezTo>
                      <a:cubicBezTo>
                        <a:pt x="2615" y="1390"/>
                        <a:pt x="2571" y="1346"/>
                        <a:pt x="2538" y="1324"/>
                      </a:cubicBezTo>
                      <a:cubicBezTo>
                        <a:pt x="2506" y="1302"/>
                        <a:pt x="2473" y="1291"/>
                        <a:pt x="2451" y="1269"/>
                      </a:cubicBezTo>
                      <a:cubicBezTo>
                        <a:pt x="2396" y="1248"/>
                        <a:pt x="2331" y="1248"/>
                        <a:pt x="2287" y="1226"/>
                      </a:cubicBezTo>
                      <a:cubicBezTo>
                        <a:pt x="2221" y="1204"/>
                        <a:pt x="2156" y="1171"/>
                        <a:pt x="2101" y="1127"/>
                      </a:cubicBezTo>
                      <a:cubicBezTo>
                        <a:pt x="2035" y="1094"/>
                        <a:pt x="1970" y="1051"/>
                        <a:pt x="1915" y="1007"/>
                      </a:cubicBezTo>
                      <a:cubicBezTo>
                        <a:pt x="1904" y="996"/>
                        <a:pt x="1893" y="974"/>
                        <a:pt x="1882" y="963"/>
                      </a:cubicBezTo>
                      <a:cubicBezTo>
                        <a:pt x="1871" y="952"/>
                        <a:pt x="1849" y="941"/>
                        <a:pt x="1838" y="930"/>
                      </a:cubicBezTo>
                      <a:cubicBezTo>
                        <a:pt x="1817" y="919"/>
                        <a:pt x="1806" y="898"/>
                        <a:pt x="1795" y="876"/>
                      </a:cubicBezTo>
                      <a:cubicBezTo>
                        <a:pt x="1751" y="821"/>
                        <a:pt x="1696" y="755"/>
                        <a:pt x="1652" y="701"/>
                      </a:cubicBezTo>
                      <a:cubicBezTo>
                        <a:pt x="1620" y="657"/>
                        <a:pt x="1620" y="624"/>
                        <a:pt x="1598" y="591"/>
                      </a:cubicBezTo>
                      <a:cubicBezTo>
                        <a:pt x="1576" y="569"/>
                        <a:pt x="1543" y="537"/>
                        <a:pt x="1521" y="504"/>
                      </a:cubicBezTo>
                      <a:cubicBezTo>
                        <a:pt x="1488" y="482"/>
                        <a:pt x="1456" y="449"/>
                        <a:pt x="1423" y="427"/>
                      </a:cubicBezTo>
                      <a:cubicBezTo>
                        <a:pt x="1379" y="394"/>
                        <a:pt x="1335" y="362"/>
                        <a:pt x="1292" y="340"/>
                      </a:cubicBezTo>
                      <a:cubicBezTo>
                        <a:pt x="1259" y="318"/>
                        <a:pt x="1204" y="274"/>
                        <a:pt x="1160" y="252"/>
                      </a:cubicBezTo>
                      <a:cubicBezTo>
                        <a:pt x="1117" y="220"/>
                        <a:pt x="1073" y="198"/>
                        <a:pt x="1029" y="176"/>
                      </a:cubicBezTo>
                      <a:cubicBezTo>
                        <a:pt x="985" y="154"/>
                        <a:pt x="942" y="132"/>
                        <a:pt x="909" y="121"/>
                      </a:cubicBezTo>
                      <a:lnTo>
                        <a:pt x="865" y="110"/>
                      </a:lnTo>
                      <a:cubicBezTo>
                        <a:pt x="843" y="99"/>
                        <a:pt x="821" y="88"/>
                        <a:pt x="799" y="77"/>
                      </a:cubicBezTo>
                      <a:cubicBezTo>
                        <a:pt x="778" y="66"/>
                        <a:pt x="723" y="66"/>
                        <a:pt x="679" y="55"/>
                      </a:cubicBezTo>
                      <a:lnTo>
                        <a:pt x="603" y="34"/>
                      </a:lnTo>
                      <a:cubicBezTo>
                        <a:pt x="515" y="23"/>
                        <a:pt x="428" y="12"/>
                        <a:pt x="351" y="12"/>
                      </a:cubicBezTo>
                      <a:cubicBezTo>
                        <a:pt x="312" y="4"/>
                        <a:pt x="275" y="0"/>
                        <a:pt x="2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06" name="Google Shape;1806;p13"/>
              <p:cNvGrpSpPr/>
              <p:nvPr/>
            </p:nvGrpSpPr>
            <p:grpSpPr>
              <a:xfrm rot="10800000" flipH="1">
                <a:off x="7932213" y="393038"/>
                <a:ext cx="48150" cy="57350"/>
                <a:chOff x="4803550" y="4379313"/>
                <a:chExt cx="48150" cy="57350"/>
              </a:xfrm>
            </p:grpSpPr>
            <p:sp>
              <p:nvSpPr>
                <p:cNvPr id="1807" name="Google Shape;1807;p13"/>
                <p:cNvSpPr/>
                <p:nvPr/>
              </p:nvSpPr>
              <p:spPr>
                <a:xfrm>
                  <a:off x="4844300" y="4393163"/>
                  <a:ext cx="8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12" extrusionOk="0">
                      <a:moveTo>
                        <a:pt x="0" y="0"/>
                      </a:moveTo>
                      <a:lnTo>
                        <a:pt x="28" y="10"/>
                      </a:lnTo>
                      <a:lnTo>
                        <a:pt x="28" y="10"/>
                      </a:lnTo>
                      <a:cubicBezTo>
                        <a:pt x="27" y="7"/>
                        <a:pt x="33" y="0"/>
                        <a:pt x="33" y="0"/>
                      </a:cubicBezTo>
                      <a:close/>
                      <a:moveTo>
                        <a:pt x="28" y="10"/>
                      </a:moveTo>
                      <a:cubicBezTo>
                        <a:pt x="29" y="11"/>
                        <a:pt x="30" y="11"/>
                        <a:pt x="33" y="11"/>
                      </a:cubicBezTo>
                      <a:lnTo>
                        <a:pt x="28" y="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13"/>
                <p:cNvSpPr/>
                <p:nvPr/>
              </p:nvSpPr>
              <p:spPr>
                <a:xfrm>
                  <a:off x="4847850" y="4390688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13"/>
                <p:cNvSpPr/>
                <p:nvPr/>
              </p:nvSpPr>
              <p:spPr>
                <a:xfrm>
                  <a:off x="4803550" y="4379313"/>
                  <a:ext cx="48150" cy="5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2294" extrusionOk="0">
                      <a:moveTo>
                        <a:pt x="1138" y="193"/>
                      </a:moveTo>
                      <a:cubicBezTo>
                        <a:pt x="1149" y="193"/>
                        <a:pt x="1171" y="204"/>
                        <a:pt x="1193" y="226"/>
                      </a:cubicBezTo>
                      <a:cubicBezTo>
                        <a:pt x="1215" y="237"/>
                        <a:pt x="1236" y="270"/>
                        <a:pt x="1269" y="303"/>
                      </a:cubicBezTo>
                      <a:cubicBezTo>
                        <a:pt x="1324" y="336"/>
                        <a:pt x="1368" y="401"/>
                        <a:pt x="1433" y="456"/>
                      </a:cubicBezTo>
                      <a:lnTo>
                        <a:pt x="1455" y="467"/>
                      </a:lnTo>
                      <a:cubicBezTo>
                        <a:pt x="1477" y="478"/>
                        <a:pt x="1499" y="489"/>
                        <a:pt x="1521" y="500"/>
                      </a:cubicBezTo>
                      <a:cubicBezTo>
                        <a:pt x="1532" y="500"/>
                        <a:pt x="1554" y="511"/>
                        <a:pt x="1565" y="521"/>
                      </a:cubicBezTo>
                      <a:cubicBezTo>
                        <a:pt x="1575" y="521"/>
                        <a:pt x="1586" y="532"/>
                        <a:pt x="1597" y="543"/>
                      </a:cubicBezTo>
                      <a:lnTo>
                        <a:pt x="1619" y="554"/>
                      </a:lnTo>
                      <a:lnTo>
                        <a:pt x="1652" y="554"/>
                      </a:lnTo>
                      <a:cubicBezTo>
                        <a:pt x="1652" y="554"/>
                        <a:pt x="1652" y="565"/>
                        <a:pt x="1652" y="565"/>
                      </a:cubicBezTo>
                      <a:cubicBezTo>
                        <a:pt x="1674" y="576"/>
                        <a:pt x="1685" y="576"/>
                        <a:pt x="1696" y="587"/>
                      </a:cubicBezTo>
                      <a:cubicBezTo>
                        <a:pt x="1718" y="609"/>
                        <a:pt x="1750" y="631"/>
                        <a:pt x="1772" y="653"/>
                      </a:cubicBezTo>
                      <a:cubicBezTo>
                        <a:pt x="1783" y="664"/>
                        <a:pt x="1772" y="664"/>
                        <a:pt x="1783" y="675"/>
                      </a:cubicBezTo>
                      <a:cubicBezTo>
                        <a:pt x="1783" y="686"/>
                        <a:pt x="1772" y="707"/>
                        <a:pt x="1783" y="718"/>
                      </a:cubicBezTo>
                      <a:cubicBezTo>
                        <a:pt x="1772" y="718"/>
                        <a:pt x="1772" y="729"/>
                        <a:pt x="1761" y="729"/>
                      </a:cubicBezTo>
                      <a:cubicBezTo>
                        <a:pt x="1761" y="740"/>
                        <a:pt x="1750" y="729"/>
                        <a:pt x="1761" y="751"/>
                      </a:cubicBezTo>
                      <a:lnTo>
                        <a:pt x="1718" y="751"/>
                      </a:lnTo>
                      <a:cubicBezTo>
                        <a:pt x="1707" y="729"/>
                        <a:pt x="1685" y="707"/>
                        <a:pt x="1674" y="686"/>
                      </a:cubicBezTo>
                      <a:lnTo>
                        <a:pt x="1674" y="686"/>
                      </a:lnTo>
                      <a:cubicBezTo>
                        <a:pt x="1674" y="707"/>
                        <a:pt x="1685" y="729"/>
                        <a:pt x="1685" y="751"/>
                      </a:cubicBezTo>
                      <a:cubicBezTo>
                        <a:pt x="1685" y="806"/>
                        <a:pt x="1696" y="850"/>
                        <a:pt x="1707" y="904"/>
                      </a:cubicBezTo>
                      <a:cubicBezTo>
                        <a:pt x="1707" y="1036"/>
                        <a:pt x="1696" y="1178"/>
                        <a:pt x="1674" y="1309"/>
                      </a:cubicBezTo>
                      <a:cubicBezTo>
                        <a:pt x="1674" y="1353"/>
                        <a:pt x="1663" y="1396"/>
                        <a:pt x="1652" y="1451"/>
                      </a:cubicBezTo>
                      <a:lnTo>
                        <a:pt x="1652" y="1462"/>
                      </a:lnTo>
                      <a:lnTo>
                        <a:pt x="1608" y="1648"/>
                      </a:lnTo>
                      <a:lnTo>
                        <a:pt x="1597" y="1725"/>
                      </a:lnTo>
                      <a:lnTo>
                        <a:pt x="1597" y="1736"/>
                      </a:lnTo>
                      <a:lnTo>
                        <a:pt x="1597" y="1746"/>
                      </a:lnTo>
                      <a:lnTo>
                        <a:pt x="1586" y="1746"/>
                      </a:lnTo>
                      <a:lnTo>
                        <a:pt x="1532" y="1757"/>
                      </a:lnTo>
                      <a:cubicBezTo>
                        <a:pt x="1510" y="1768"/>
                        <a:pt x="1477" y="1779"/>
                        <a:pt x="1444" y="1790"/>
                      </a:cubicBezTo>
                      <a:lnTo>
                        <a:pt x="1346" y="1823"/>
                      </a:lnTo>
                      <a:cubicBezTo>
                        <a:pt x="1269" y="1845"/>
                        <a:pt x="1193" y="1889"/>
                        <a:pt x="1127" y="1943"/>
                      </a:cubicBezTo>
                      <a:lnTo>
                        <a:pt x="1072" y="1976"/>
                      </a:lnTo>
                      <a:lnTo>
                        <a:pt x="1061" y="1976"/>
                      </a:lnTo>
                      <a:cubicBezTo>
                        <a:pt x="1050" y="1987"/>
                        <a:pt x="1040" y="1998"/>
                        <a:pt x="1029" y="2009"/>
                      </a:cubicBezTo>
                      <a:lnTo>
                        <a:pt x="996" y="2031"/>
                      </a:lnTo>
                      <a:lnTo>
                        <a:pt x="985" y="2031"/>
                      </a:lnTo>
                      <a:cubicBezTo>
                        <a:pt x="941" y="2009"/>
                        <a:pt x="897" y="1998"/>
                        <a:pt x="854" y="1976"/>
                      </a:cubicBezTo>
                      <a:cubicBezTo>
                        <a:pt x="766" y="1943"/>
                        <a:pt x="690" y="1900"/>
                        <a:pt x="613" y="1845"/>
                      </a:cubicBezTo>
                      <a:cubicBezTo>
                        <a:pt x="569" y="1801"/>
                        <a:pt x="515" y="1757"/>
                        <a:pt x="482" y="1703"/>
                      </a:cubicBezTo>
                      <a:cubicBezTo>
                        <a:pt x="416" y="1615"/>
                        <a:pt x="361" y="1506"/>
                        <a:pt x="318" y="1407"/>
                      </a:cubicBezTo>
                      <a:cubicBezTo>
                        <a:pt x="296" y="1353"/>
                        <a:pt x="285" y="1298"/>
                        <a:pt x="274" y="1243"/>
                      </a:cubicBezTo>
                      <a:cubicBezTo>
                        <a:pt x="274" y="1211"/>
                        <a:pt x="263" y="1156"/>
                        <a:pt x="263" y="1123"/>
                      </a:cubicBezTo>
                      <a:cubicBezTo>
                        <a:pt x="252" y="1090"/>
                        <a:pt x="241" y="1046"/>
                        <a:pt x="230" y="992"/>
                      </a:cubicBezTo>
                      <a:cubicBezTo>
                        <a:pt x="230" y="981"/>
                        <a:pt x="230" y="981"/>
                        <a:pt x="252" y="937"/>
                      </a:cubicBezTo>
                      <a:lnTo>
                        <a:pt x="307" y="850"/>
                      </a:lnTo>
                      <a:cubicBezTo>
                        <a:pt x="340" y="795"/>
                        <a:pt x="372" y="729"/>
                        <a:pt x="416" y="675"/>
                      </a:cubicBezTo>
                      <a:cubicBezTo>
                        <a:pt x="438" y="642"/>
                        <a:pt x="460" y="620"/>
                        <a:pt x="482" y="598"/>
                      </a:cubicBezTo>
                      <a:cubicBezTo>
                        <a:pt x="515" y="554"/>
                        <a:pt x="547" y="521"/>
                        <a:pt x="580" y="478"/>
                      </a:cubicBezTo>
                      <a:cubicBezTo>
                        <a:pt x="602" y="434"/>
                        <a:pt x="635" y="401"/>
                        <a:pt x="679" y="368"/>
                      </a:cubicBezTo>
                      <a:cubicBezTo>
                        <a:pt x="744" y="325"/>
                        <a:pt x="810" y="292"/>
                        <a:pt x="886" y="259"/>
                      </a:cubicBezTo>
                      <a:cubicBezTo>
                        <a:pt x="941" y="237"/>
                        <a:pt x="1007" y="215"/>
                        <a:pt x="1072" y="193"/>
                      </a:cubicBezTo>
                      <a:close/>
                      <a:moveTo>
                        <a:pt x="1132" y="0"/>
                      </a:moveTo>
                      <a:cubicBezTo>
                        <a:pt x="1120" y="0"/>
                        <a:pt x="1107" y="2"/>
                        <a:pt x="1094" y="7"/>
                      </a:cubicBezTo>
                      <a:cubicBezTo>
                        <a:pt x="1061" y="18"/>
                        <a:pt x="1029" y="18"/>
                        <a:pt x="996" y="29"/>
                      </a:cubicBezTo>
                      <a:cubicBezTo>
                        <a:pt x="897" y="40"/>
                        <a:pt x="810" y="73"/>
                        <a:pt x="722" y="128"/>
                      </a:cubicBezTo>
                      <a:cubicBezTo>
                        <a:pt x="525" y="226"/>
                        <a:pt x="361" y="379"/>
                        <a:pt x="241" y="565"/>
                      </a:cubicBezTo>
                      <a:cubicBezTo>
                        <a:pt x="165" y="675"/>
                        <a:pt x="99" y="784"/>
                        <a:pt x="44" y="904"/>
                      </a:cubicBezTo>
                      <a:lnTo>
                        <a:pt x="11" y="948"/>
                      </a:lnTo>
                      <a:lnTo>
                        <a:pt x="0" y="981"/>
                      </a:lnTo>
                      <a:lnTo>
                        <a:pt x="0" y="1003"/>
                      </a:lnTo>
                      <a:lnTo>
                        <a:pt x="11" y="1090"/>
                      </a:lnTo>
                      <a:cubicBezTo>
                        <a:pt x="11" y="1134"/>
                        <a:pt x="22" y="1178"/>
                        <a:pt x="33" y="1232"/>
                      </a:cubicBezTo>
                      <a:cubicBezTo>
                        <a:pt x="44" y="1320"/>
                        <a:pt x="66" y="1407"/>
                        <a:pt x="99" y="1506"/>
                      </a:cubicBezTo>
                      <a:cubicBezTo>
                        <a:pt x="165" y="1681"/>
                        <a:pt x="263" y="1845"/>
                        <a:pt x="405" y="1976"/>
                      </a:cubicBezTo>
                      <a:cubicBezTo>
                        <a:pt x="482" y="2042"/>
                        <a:pt x="558" y="2096"/>
                        <a:pt x="635" y="2140"/>
                      </a:cubicBezTo>
                      <a:cubicBezTo>
                        <a:pt x="690" y="2173"/>
                        <a:pt x="744" y="2195"/>
                        <a:pt x="799" y="2217"/>
                      </a:cubicBezTo>
                      <a:cubicBezTo>
                        <a:pt x="854" y="2239"/>
                        <a:pt x="886" y="2250"/>
                        <a:pt x="996" y="2293"/>
                      </a:cubicBezTo>
                      <a:lnTo>
                        <a:pt x="1018" y="2282"/>
                      </a:lnTo>
                      <a:lnTo>
                        <a:pt x="1083" y="2239"/>
                      </a:lnTo>
                      <a:lnTo>
                        <a:pt x="1127" y="2217"/>
                      </a:lnTo>
                      <a:cubicBezTo>
                        <a:pt x="1149" y="2206"/>
                        <a:pt x="1182" y="2184"/>
                        <a:pt x="1204" y="2173"/>
                      </a:cubicBezTo>
                      <a:cubicBezTo>
                        <a:pt x="1280" y="2107"/>
                        <a:pt x="1379" y="2064"/>
                        <a:pt x="1477" y="2031"/>
                      </a:cubicBezTo>
                      <a:cubicBezTo>
                        <a:pt x="1499" y="2020"/>
                        <a:pt x="1532" y="2009"/>
                        <a:pt x="1565" y="2009"/>
                      </a:cubicBezTo>
                      <a:cubicBezTo>
                        <a:pt x="1608" y="2009"/>
                        <a:pt x="1674" y="1998"/>
                        <a:pt x="1750" y="1987"/>
                      </a:cubicBezTo>
                      <a:cubicBezTo>
                        <a:pt x="1761" y="1911"/>
                        <a:pt x="1783" y="1834"/>
                        <a:pt x="1794" y="1757"/>
                      </a:cubicBezTo>
                      <a:cubicBezTo>
                        <a:pt x="1860" y="1517"/>
                        <a:pt x="1893" y="1276"/>
                        <a:pt x="1904" y="1036"/>
                      </a:cubicBezTo>
                      <a:cubicBezTo>
                        <a:pt x="1915" y="893"/>
                        <a:pt x="1925" y="762"/>
                        <a:pt x="1915" y="620"/>
                      </a:cubicBezTo>
                      <a:cubicBezTo>
                        <a:pt x="1925" y="576"/>
                        <a:pt x="1915" y="532"/>
                        <a:pt x="1893" y="500"/>
                      </a:cubicBezTo>
                      <a:cubicBezTo>
                        <a:pt x="1882" y="467"/>
                        <a:pt x="1882" y="456"/>
                        <a:pt x="1871" y="445"/>
                      </a:cubicBezTo>
                      <a:lnTo>
                        <a:pt x="1805" y="445"/>
                      </a:lnTo>
                      <a:cubicBezTo>
                        <a:pt x="1794" y="456"/>
                        <a:pt x="1783" y="456"/>
                        <a:pt x="1772" y="456"/>
                      </a:cubicBezTo>
                      <a:cubicBezTo>
                        <a:pt x="1772" y="401"/>
                        <a:pt x="1740" y="346"/>
                        <a:pt x="1696" y="325"/>
                      </a:cubicBezTo>
                      <a:cubicBezTo>
                        <a:pt x="1641" y="314"/>
                        <a:pt x="1597" y="292"/>
                        <a:pt x="1554" y="259"/>
                      </a:cubicBezTo>
                      <a:cubicBezTo>
                        <a:pt x="1510" y="215"/>
                        <a:pt x="1466" y="161"/>
                        <a:pt x="1411" y="117"/>
                      </a:cubicBezTo>
                      <a:cubicBezTo>
                        <a:pt x="1357" y="84"/>
                        <a:pt x="1291" y="51"/>
                        <a:pt x="1236" y="29"/>
                      </a:cubicBezTo>
                      <a:cubicBezTo>
                        <a:pt x="1203" y="21"/>
                        <a:pt x="1170" y="0"/>
                        <a:pt x="11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13"/>
                <p:cNvSpPr/>
                <p:nvPr/>
              </p:nvSpPr>
              <p:spPr>
                <a:xfrm>
                  <a:off x="4811750" y="4388513"/>
                  <a:ext cx="36675" cy="2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963" extrusionOk="0">
                      <a:moveTo>
                        <a:pt x="777" y="0"/>
                      </a:moveTo>
                      <a:cubicBezTo>
                        <a:pt x="755" y="0"/>
                        <a:pt x="744" y="22"/>
                        <a:pt x="733" y="22"/>
                      </a:cubicBezTo>
                      <a:lnTo>
                        <a:pt x="712" y="22"/>
                      </a:lnTo>
                      <a:cubicBezTo>
                        <a:pt x="679" y="33"/>
                        <a:pt x="635" y="55"/>
                        <a:pt x="613" y="77"/>
                      </a:cubicBezTo>
                      <a:cubicBezTo>
                        <a:pt x="591" y="99"/>
                        <a:pt x="569" y="121"/>
                        <a:pt x="558" y="143"/>
                      </a:cubicBezTo>
                      <a:cubicBezTo>
                        <a:pt x="558" y="153"/>
                        <a:pt x="537" y="153"/>
                        <a:pt x="537" y="164"/>
                      </a:cubicBezTo>
                      <a:cubicBezTo>
                        <a:pt x="526" y="175"/>
                        <a:pt x="515" y="197"/>
                        <a:pt x="504" y="219"/>
                      </a:cubicBezTo>
                      <a:cubicBezTo>
                        <a:pt x="493" y="241"/>
                        <a:pt x="493" y="263"/>
                        <a:pt x="482" y="285"/>
                      </a:cubicBezTo>
                      <a:cubicBezTo>
                        <a:pt x="449" y="328"/>
                        <a:pt x="416" y="372"/>
                        <a:pt x="372" y="394"/>
                      </a:cubicBezTo>
                      <a:lnTo>
                        <a:pt x="252" y="471"/>
                      </a:lnTo>
                      <a:cubicBezTo>
                        <a:pt x="230" y="514"/>
                        <a:pt x="197" y="536"/>
                        <a:pt x="176" y="569"/>
                      </a:cubicBezTo>
                      <a:cubicBezTo>
                        <a:pt x="165" y="580"/>
                        <a:pt x="165" y="591"/>
                        <a:pt x="154" y="602"/>
                      </a:cubicBezTo>
                      <a:cubicBezTo>
                        <a:pt x="143" y="613"/>
                        <a:pt x="132" y="624"/>
                        <a:pt x="132" y="635"/>
                      </a:cubicBezTo>
                      <a:cubicBezTo>
                        <a:pt x="121" y="646"/>
                        <a:pt x="121" y="657"/>
                        <a:pt x="110" y="668"/>
                      </a:cubicBezTo>
                      <a:cubicBezTo>
                        <a:pt x="99" y="700"/>
                        <a:pt x="88" y="722"/>
                        <a:pt x="77" y="744"/>
                      </a:cubicBezTo>
                      <a:cubicBezTo>
                        <a:pt x="77" y="755"/>
                        <a:pt x="66" y="777"/>
                        <a:pt x="55" y="788"/>
                      </a:cubicBezTo>
                      <a:cubicBezTo>
                        <a:pt x="33" y="832"/>
                        <a:pt x="22" y="875"/>
                        <a:pt x="1" y="930"/>
                      </a:cubicBezTo>
                      <a:cubicBezTo>
                        <a:pt x="1" y="941"/>
                        <a:pt x="1" y="963"/>
                        <a:pt x="12" y="963"/>
                      </a:cubicBezTo>
                      <a:cubicBezTo>
                        <a:pt x="22" y="963"/>
                        <a:pt x="33" y="919"/>
                        <a:pt x="44" y="886"/>
                      </a:cubicBezTo>
                      <a:cubicBezTo>
                        <a:pt x="55" y="853"/>
                        <a:pt x="77" y="821"/>
                        <a:pt x="77" y="810"/>
                      </a:cubicBezTo>
                      <a:cubicBezTo>
                        <a:pt x="99" y="788"/>
                        <a:pt x="110" y="755"/>
                        <a:pt x="121" y="733"/>
                      </a:cubicBezTo>
                      <a:cubicBezTo>
                        <a:pt x="143" y="689"/>
                        <a:pt x="165" y="646"/>
                        <a:pt x="197" y="602"/>
                      </a:cubicBezTo>
                      <a:cubicBezTo>
                        <a:pt x="219" y="569"/>
                        <a:pt x="252" y="525"/>
                        <a:pt x="296" y="493"/>
                      </a:cubicBezTo>
                      <a:cubicBezTo>
                        <a:pt x="307" y="493"/>
                        <a:pt x="318" y="482"/>
                        <a:pt x="340" y="471"/>
                      </a:cubicBezTo>
                      <a:cubicBezTo>
                        <a:pt x="362" y="449"/>
                        <a:pt x="394" y="449"/>
                        <a:pt x="405" y="438"/>
                      </a:cubicBezTo>
                      <a:cubicBezTo>
                        <a:pt x="427" y="427"/>
                        <a:pt x="438" y="416"/>
                        <a:pt x="449" y="405"/>
                      </a:cubicBezTo>
                      <a:cubicBezTo>
                        <a:pt x="471" y="394"/>
                        <a:pt x="482" y="372"/>
                        <a:pt x="493" y="339"/>
                      </a:cubicBezTo>
                      <a:cubicBezTo>
                        <a:pt x="515" y="318"/>
                        <a:pt x="537" y="296"/>
                        <a:pt x="558" y="263"/>
                      </a:cubicBezTo>
                      <a:cubicBezTo>
                        <a:pt x="569" y="230"/>
                        <a:pt x="591" y="197"/>
                        <a:pt x="613" y="164"/>
                      </a:cubicBezTo>
                      <a:cubicBezTo>
                        <a:pt x="613" y="164"/>
                        <a:pt x="624" y="164"/>
                        <a:pt x="624" y="153"/>
                      </a:cubicBezTo>
                      <a:cubicBezTo>
                        <a:pt x="635" y="153"/>
                        <a:pt x="635" y="143"/>
                        <a:pt x="635" y="132"/>
                      </a:cubicBezTo>
                      <a:cubicBezTo>
                        <a:pt x="646" y="132"/>
                        <a:pt x="657" y="121"/>
                        <a:pt x="668" y="121"/>
                      </a:cubicBezTo>
                      <a:cubicBezTo>
                        <a:pt x="690" y="99"/>
                        <a:pt x="722" y="88"/>
                        <a:pt x="744" y="88"/>
                      </a:cubicBezTo>
                      <a:lnTo>
                        <a:pt x="897" y="88"/>
                      </a:lnTo>
                      <a:cubicBezTo>
                        <a:pt x="908" y="82"/>
                        <a:pt x="919" y="80"/>
                        <a:pt x="930" y="80"/>
                      </a:cubicBezTo>
                      <a:cubicBezTo>
                        <a:pt x="941" y="80"/>
                        <a:pt x="952" y="82"/>
                        <a:pt x="963" y="88"/>
                      </a:cubicBezTo>
                      <a:cubicBezTo>
                        <a:pt x="985" y="88"/>
                        <a:pt x="1007" y="99"/>
                        <a:pt x="1029" y="99"/>
                      </a:cubicBezTo>
                      <a:lnTo>
                        <a:pt x="1094" y="132"/>
                      </a:lnTo>
                      <a:cubicBezTo>
                        <a:pt x="1116" y="143"/>
                        <a:pt x="1138" y="143"/>
                        <a:pt x="1160" y="153"/>
                      </a:cubicBezTo>
                      <a:cubicBezTo>
                        <a:pt x="1160" y="164"/>
                        <a:pt x="1171" y="164"/>
                        <a:pt x="1182" y="175"/>
                      </a:cubicBezTo>
                      <a:cubicBezTo>
                        <a:pt x="1193" y="175"/>
                        <a:pt x="1215" y="186"/>
                        <a:pt x="1226" y="186"/>
                      </a:cubicBezTo>
                      <a:cubicBezTo>
                        <a:pt x="1237" y="197"/>
                        <a:pt x="1247" y="208"/>
                        <a:pt x="1247" y="208"/>
                      </a:cubicBezTo>
                      <a:cubicBezTo>
                        <a:pt x="1280" y="230"/>
                        <a:pt x="1302" y="241"/>
                        <a:pt x="1324" y="263"/>
                      </a:cubicBezTo>
                      <a:cubicBezTo>
                        <a:pt x="1335" y="274"/>
                        <a:pt x="1335" y="285"/>
                        <a:pt x="1346" y="285"/>
                      </a:cubicBezTo>
                      <a:cubicBezTo>
                        <a:pt x="1357" y="318"/>
                        <a:pt x="1379" y="339"/>
                        <a:pt x="1390" y="350"/>
                      </a:cubicBezTo>
                      <a:lnTo>
                        <a:pt x="1433" y="350"/>
                      </a:lnTo>
                      <a:cubicBezTo>
                        <a:pt x="1433" y="345"/>
                        <a:pt x="1436" y="345"/>
                        <a:pt x="1438" y="345"/>
                      </a:cubicBezTo>
                      <a:cubicBezTo>
                        <a:pt x="1439" y="345"/>
                        <a:pt x="1439" y="345"/>
                        <a:pt x="1433" y="339"/>
                      </a:cubicBezTo>
                      <a:cubicBezTo>
                        <a:pt x="1444" y="328"/>
                        <a:pt x="1444" y="328"/>
                        <a:pt x="1444" y="318"/>
                      </a:cubicBezTo>
                      <a:cubicBezTo>
                        <a:pt x="1455" y="307"/>
                        <a:pt x="1455" y="296"/>
                        <a:pt x="1466" y="285"/>
                      </a:cubicBezTo>
                      <a:cubicBezTo>
                        <a:pt x="1455" y="274"/>
                        <a:pt x="1466" y="263"/>
                        <a:pt x="1444" y="252"/>
                      </a:cubicBezTo>
                      <a:cubicBezTo>
                        <a:pt x="1422" y="252"/>
                        <a:pt x="1401" y="241"/>
                        <a:pt x="1379" y="230"/>
                      </a:cubicBezTo>
                      <a:cubicBezTo>
                        <a:pt x="1357" y="219"/>
                        <a:pt x="1346" y="208"/>
                        <a:pt x="1335" y="197"/>
                      </a:cubicBezTo>
                      <a:lnTo>
                        <a:pt x="1302" y="186"/>
                      </a:lnTo>
                      <a:lnTo>
                        <a:pt x="1269" y="175"/>
                      </a:lnTo>
                      <a:cubicBezTo>
                        <a:pt x="1258" y="175"/>
                        <a:pt x="1258" y="153"/>
                        <a:pt x="1247" y="153"/>
                      </a:cubicBezTo>
                      <a:cubicBezTo>
                        <a:pt x="1226" y="143"/>
                        <a:pt x="1215" y="132"/>
                        <a:pt x="1193" y="132"/>
                      </a:cubicBezTo>
                      <a:cubicBezTo>
                        <a:pt x="1171" y="121"/>
                        <a:pt x="1149" y="110"/>
                        <a:pt x="1138" y="99"/>
                      </a:cubicBezTo>
                      <a:lnTo>
                        <a:pt x="1116" y="88"/>
                      </a:lnTo>
                      <a:lnTo>
                        <a:pt x="1094" y="88"/>
                      </a:lnTo>
                      <a:cubicBezTo>
                        <a:pt x="1029" y="66"/>
                        <a:pt x="974" y="55"/>
                        <a:pt x="919" y="33"/>
                      </a:cubicBezTo>
                      <a:cubicBezTo>
                        <a:pt x="876" y="11"/>
                        <a:pt x="821" y="0"/>
                        <a:pt x="7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11" name="Google Shape;1811;p13"/>
              <p:cNvGrpSpPr/>
              <p:nvPr/>
            </p:nvGrpSpPr>
            <p:grpSpPr>
              <a:xfrm rot="10800000" flipH="1">
                <a:off x="8764175" y="-53112"/>
                <a:ext cx="71950" cy="81225"/>
                <a:chOff x="8764175" y="4911563"/>
                <a:chExt cx="71950" cy="81225"/>
              </a:xfrm>
            </p:grpSpPr>
            <p:sp>
              <p:nvSpPr>
                <p:cNvPr id="1812" name="Google Shape;1812;p13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13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8" h="3249" extrusionOk="0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13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428" extrusionOk="0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13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722" extrusionOk="0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13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" h="1740" extrusionOk="0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17" name="Google Shape;1817;p13"/>
              <p:cNvGrpSpPr/>
              <p:nvPr/>
            </p:nvGrpSpPr>
            <p:grpSpPr>
              <a:xfrm rot="10800000" flipH="1">
                <a:off x="7060675" y="1483588"/>
                <a:ext cx="61825" cy="42450"/>
                <a:chOff x="4695825" y="4574513"/>
                <a:chExt cx="61825" cy="42450"/>
              </a:xfrm>
            </p:grpSpPr>
            <p:sp>
              <p:nvSpPr>
                <p:cNvPr id="1818" name="Google Shape;1818;p13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44" extrusionOk="0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13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3" h="1698" extrusionOk="0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13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45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13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" h="1330" extrusionOk="0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13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868" extrusionOk="0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23" name="Google Shape;1823;p13"/>
              <p:cNvSpPr/>
              <p:nvPr/>
            </p:nvSpPr>
            <p:spPr>
              <a:xfrm rot="10800000" flipH="1">
                <a:off x="6774638" y="1647188"/>
                <a:ext cx="153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526" extrusionOk="0">
                    <a:moveTo>
                      <a:pt x="286" y="1"/>
                    </a:moveTo>
                    <a:cubicBezTo>
                      <a:pt x="174" y="1"/>
                      <a:pt x="64" y="71"/>
                      <a:pt x="33" y="200"/>
                    </a:cubicBezTo>
                    <a:cubicBezTo>
                      <a:pt x="0" y="331"/>
                      <a:pt x="77" y="474"/>
                      <a:pt x="219" y="517"/>
                    </a:cubicBezTo>
                    <a:cubicBezTo>
                      <a:pt x="242" y="523"/>
                      <a:pt x="264" y="525"/>
                      <a:pt x="285" y="525"/>
                    </a:cubicBezTo>
                    <a:cubicBezTo>
                      <a:pt x="480" y="525"/>
                      <a:pt x="613" y="312"/>
                      <a:pt x="514" y="135"/>
                    </a:cubicBezTo>
                    <a:cubicBezTo>
                      <a:pt x="462" y="43"/>
                      <a:pt x="373" y="1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13"/>
              <p:cNvSpPr/>
              <p:nvPr/>
            </p:nvSpPr>
            <p:spPr>
              <a:xfrm rot="10800000" flipH="1">
                <a:off x="8531750" y="96213"/>
                <a:ext cx="34050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138" extrusionOk="0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13"/>
              <p:cNvSpPr/>
              <p:nvPr/>
            </p:nvSpPr>
            <p:spPr>
              <a:xfrm rot="10800000" flipH="1">
                <a:off x="8529175" y="-52362"/>
                <a:ext cx="141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515" extrusionOk="0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13"/>
              <p:cNvSpPr/>
              <p:nvPr/>
            </p:nvSpPr>
            <p:spPr>
              <a:xfrm rot="10800000" flipH="1">
                <a:off x="7439713" y="678413"/>
                <a:ext cx="5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22" h="23" extrusionOk="0">
                    <a:moveTo>
                      <a:pt x="0" y="1"/>
                    </a:moveTo>
                    <a:lnTo>
                      <a:pt x="11" y="23"/>
                    </a:lnTo>
                    <a:lnTo>
                      <a:pt x="22" y="23"/>
                    </a:lnTo>
                    <a:cubicBezTo>
                      <a:pt x="11" y="1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7" name="Google Shape;1827;p13"/>
              <p:cNvGrpSpPr/>
              <p:nvPr/>
            </p:nvGrpSpPr>
            <p:grpSpPr>
              <a:xfrm rot="10800000">
                <a:off x="7207363" y="817438"/>
                <a:ext cx="203475" cy="175550"/>
                <a:chOff x="292325" y="4360000"/>
                <a:chExt cx="203475" cy="175550"/>
              </a:xfrm>
            </p:grpSpPr>
            <p:sp>
              <p:nvSpPr>
                <p:cNvPr id="1828" name="Google Shape;1828;p13"/>
                <p:cNvSpPr/>
                <p:nvPr/>
              </p:nvSpPr>
              <p:spPr>
                <a:xfrm flipH="1">
                  <a:off x="292325" y="4360000"/>
                  <a:ext cx="203475" cy="17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9" h="7022" extrusionOk="0">
                      <a:moveTo>
                        <a:pt x="3610" y="1"/>
                      </a:moveTo>
                      <a:cubicBezTo>
                        <a:pt x="3512" y="1"/>
                        <a:pt x="3424" y="12"/>
                        <a:pt x="3337" y="23"/>
                      </a:cubicBezTo>
                      <a:cubicBezTo>
                        <a:pt x="3238" y="34"/>
                        <a:pt x="3151" y="44"/>
                        <a:pt x="3063" y="66"/>
                      </a:cubicBezTo>
                      <a:cubicBezTo>
                        <a:pt x="2735" y="165"/>
                        <a:pt x="2407" y="274"/>
                        <a:pt x="2101" y="416"/>
                      </a:cubicBezTo>
                      <a:cubicBezTo>
                        <a:pt x="1970" y="471"/>
                        <a:pt x="1827" y="515"/>
                        <a:pt x="1696" y="559"/>
                      </a:cubicBezTo>
                      <a:cubicBezTo>
                        <a:pt x="1663" y="559"/>
                        <a:pt x="1631" y="569"/>
                        <a:pt x="1598" y="569"/>
                      </a:cubicBezTo>
                      <a:lnTo>
                        <a:pt x="1324" y="569"/>
                      </a:lnTo>
                      <a:lnTo>
                        <a:pt x="1313" y="591"/>
                      </a:lnTo>
                      <a:lnTo>
                        <a:pt x="1237" y="668"/>
                      </a:lnTo>
                      <a:lnTo>
                        <a:pt x="1171" y="744"/>
                      </a:lnTo>
                      <a:lnTo>
                        <a:pt x="1127" y="777"/>
                      </a:lnTo>
                      <a:lnTo>
                        <a:pt x="1116" y="799"/>
                      </a:lnTo>
                      <a:cubicBezTo>
                        <a:pt x="1018" y="909"/>
                        <a:pt x="931" y="1018"/>
                        <a:pt x="843" y="1127"/>
                      </a:cubicBezTo>
                      <a:cubicBezTo>
                        <a:pt x="887" y="1127"/>
                        <a:pt x="941" y="1105"/>
                        <a:pt x="985" y="1105"/>
                      </a:cubicBezTo>
                      <a:lnTo>
                        <a:pt x="1040" y="1105"/>
                      </a:lnTo>
                      <a:cubicBezTo>
                        <a:pt x="1062" y="1105"/>
                        <a:pt x="1095" y="1094"/>
                        <a:pt x="1127" y="1084"/>
                      </a:cubicBezTo>
                      <a:lnTo>
                        <a:pt x="1532" y="1084"/>
                      </a:lnTo>
                      <a:cubicBezTo>
                        <a:pt x="1565" y="1084"/>
                        <a:pt x="1609" y="1051"/>
                        <a:pt x="1652" y="1051"/>
                      </a:cubicBezTo>
                      <a:cubicBezTo>
                        <a:pt x="1667" y="1047"/>
                        <a:pt x="1679" y="1046"/>
                        <a:pt x="1690" y="1046"/>
                      </a:cubicBezTo>
                      <a:cubicBezTo>
                        <a:pt x="1712" y="1046"/>
                        <a:pt x="1729" y="1051"/>
                        <a:pt x="1751" y="1051"/>
                      </a:cubicBezTo>
                      <a:cubicBezTo>
                        <a:pt x="1762" y="1045"/>
                        <a:pt x="1775" y="1042"/>
                        <a:pt x="1791" y="1042"/>
                      </a:cubicBezTo>
                      <a:cubicBezTo>
                        <a:pt x="1806" y="1042"/>
                        <a:pt x="1822" y="1045"/>
                        <a:pt x="1838" y="1051"/>
                      </a:cubicBezTo>
                      <a:lnTo>
                        <a:pt x="1871" y="1062"/>
                      </a:lnTo>
                      <a:cubicBezTo>
                        <a:pt x="2090" y="1007"/>
                        <a:pt x="2309" y="941"/>
                        <a:pt x="2516" y="843"/>
                      </a:cubicBezTo>
                      <a:cubicBezTo>
                        <a:pt x="2713" y="766"/>
                        <a:pt x="2932" y="690"/>
                        <a:pt x="3140" y="624"/>
                      </a:cubicBezTo>
                      <a:cubicBezTo>
                        <a:pt x="3238" y="602"/>
                        <a:pt x="3315" y="580"/>
                        <a:pt x="3391" y="569"/>
                      </a:cubicBezTo>
                      <a:cubicBezTo>
                        <a:pt x="3435" y="569"/>
                        <a:pt x="3490" y="559"/>
                        <a:pt x="3534" y="559"/>
                      </a:cubicBezTo>
                      <a:cubicBezTo>
                        <a:pt x="3588" y="559"/>
                        <a:pt x="3643" y="559"/>
                        <a:pt x="3720" y="569"/>
                      </a:cubicBezTo>
                      <a:cubicBezTo>
                        <a:pt x="3840" y="569"/>
                        <a:pt x="4070" y="613"/>
                        <a:pt x="4190" y="624"/>
                      </a:cubicBezTo>
                      <a:cubicBezTo>
                        <a:pt x="4409" y="646"/>
                        <a:pt x="4518" y="657"/>
                        <a:pt x="4737" y="690"/>
                      </a:cubicBezTo>
                      <a:cubicBezTo>
                        <a:pt x="5218" y="777"/>
                        <a:pt x="5677" y="941"/>
                        <a:pt x="6104" y="1193"/>
                      </a:cubicBezTo>
                      <a:cubicBezTo>
                        <a:pt x="6213" y="1259"/>
                        <a:pt x="6312" y="1346"/>
                        <a:pt x="6410" y="1434"/>
                      </a:cubicBezTo>
                      <a:cubicBezTo>
                        <a:pt x="6563" y="1565"/>
                        <a:pt x="6673" y="1707"/>
                        <a:pt x="6826" y="1827"/>
                      </a:cubicBezTo>
                      <a:cubicBezTo>
                        <a:pt x="6957" y="1937"/>
                        <a:pt x="7077" y="2079"/>
                        <a:pt x="7154" y="2232"/>
                      </a:cubicBezTo>
                      <a:cubicBezTo>
                        <a:pt x="7307" y="2516"/>
                        <a:pt x="7416" y="2812"/>
                        <a:pt x="7482" y="3129"/>
                      </a:cubicBezTo>
                      <a:cubicBezTo>
                        <a:pt x="7570" y="3621"/>
                        <a:pt x="7526" y="4124"/>
                        <a:pt x="7362" y="4594"/>
                      </a:cubicBezTo>
                      <a:cubicBezTo>
                        <a:pt x="7329" y="4660"/>
                        <a:pt x="7307" y="4737"/>
                        <a:pt x="7263" y="4802"/>
                      </a:cubicBezTo>
                      <a:cubicBezTo>
                        <a:pt x="7252" y="4835"/>
                        <a:pt x="7230" y="4868"/>
                        <a:pt x="7220" y="4901"/>
                      </a:cubicBezTo>
                      <a:cubicBezTo>
                        <a:pt x="7209" y="4944"/>
                        <a:pt x="7198" y="4977"/>
                        <a:pt x="7187" y="4999"/>
                      </a:cubicBezTo>
                      <a:cubicBezTo>
                        <a:pt x="7132" y="5130"/>
                        <a:pt x="7034" y="5240"/>
                        <a:pt x="6913" y="5316"/>
                      </a:cubicBezTo>
                      <a:cubicBezTo>
                        <a:pt x="6771" y="5415"/>
                        <a:pt x="6607" y="5502"/>
                        <a:pt x="6421" y="5644"/>
                      </a:cubicBezTo>
                      <a:cubicBezTo>
                        <a:pt x="6301" y="5743"/>
                        <a:pt x="6191" y="5874"/>
                        <a:pt x="6126" y="6016"/>
                      </a:cubicBezTo>
                      <a:cubicBezTo>
                        <a:pt x="6082" y="6093"/>
                        <a:pt x="6060" y="6169"/>
                        <a:pt x="6049" y="6257"/>
                      </a:cubicBezTo>
                      <a:cubicBezTo>
                        <a:pt x="5992" y="6216"/>
                        <a:pt x="5924" y="6194"/>
                        <a:pt x="5852" y="6194"/>
                      </a:cubicBezTo>
                      <a:cubicBezTo>
                        <a:pt x="5827" y="6194"/>
                        <a:pt x="5801" y="6197"/>
                        <a:pt x="5776" y="6202"/>
                      </a:cubicBezTo>
                      <a:cubicBezTo>
                        <a:pt x="5688" y="6213"/>
                        <a:pt x="5590" y="6224"/>
                        <a:pt x="5491" y="6235"/>
                      </a:cubicBezTo>
                      <a:cubicBezTo>
                        <a:pt x="5393" y="6246"/>
                        <a:pt x="5262" y="6279"/>
                        <a:pt x="5163" y="6290"/>
                      </a:cubicBezTo>
                      <a:cubicBezTo>
                        <a:pt x="4988" y="6322"/>
                        <a:pt x="4802" y="6333"/>
                        <a:pt x="4616" y="6344"/>
                      </a:cubicBezTo>
                      <a:cubicBezTo>
                        <a:pt x="4585" y="6345"/>
                        <a:pt x="4553" y="6345"/>
                        <a:pt x="4522" y="6345"/>
                      </a:cubicBezTo>
                      <a:cubicBezTo>
                        <a:pt x="4049" y="6345"/>
                        <a:pt x="3569" y="6269"/>
                        <a:pt x="3118" y="6126"/>
                      </a:cubicBezTo>
                      <a:cubicBezTo>
                        <a:pt x="2954" y="6082"/>
                        <a:pt x="2801" y="6016"/>
                        <a:pt x="2648" y="5951"/>
                      </a:cubicBezTo>
                      <a:lnTo>
                        <a:pt x="2615" y="5929"/>
                      </a:lnTo>
                      <a:lnTo>
                        <a:pt x="2604" y="5929"/>
                      </a:lnTo>
                      <a:cubicBezTo>
                        <a:pt x="2396" y="5841"/>
                        <a:pt x="2199" y="5732"/>
                        <a:pt x="2002" y="5601"/>
                      </a:cubicBezTo>
                      <a:lnTo>
                        <a:pt x="1784" y="5458"/>
                      </a:lnTo>
                      <a:cubicBezTo>
                        <a:pt x="1707" y="5404"/>
                        <a:pt x="1652" y="5338"/>
                        <a:pt x="1631" y="5327"/>
                      </a:cubicBezTo>
                      <a:cubicBezTo>
                        <a:pt x="1598" y="5305"/>
                        <a:pt x="1390" y="5119"/>
                        <a:pt x="1357" y="5087"/>
                      </a:cubicBezTo>
                      <a:cubicBezTo>
                        <a:pt x="1248" y="4966"/>
                        <a:pt x="1138" y="4835"/>
                        <a:pt x="1040" y="4704"/>
                      </a:cubicBezTo>
                      <a:cubicBezTo>
                        <a:pt x="985" y="4616"/>
                        <a:pt x="931" y="4518"/>
                        <a:pt x="898" y="4419"/>
                      </a:cubicBezTo>
                      <a:cubicBezTo>
                        <a:pt x="854" y="4332"/>
                        <a:pt x="810" y="4190"/>
                        <a:pt x="766" y="4058"/>
                      </a:cubicBezTo>
                      <a:cubicBezTo>
                        <a:pt x="723" y="3916"/>
                        <a:pt x="701" y="3785"/>
                        <a:pt x="668" y="3687"/>
                      </a:cubicBezTo>
                      <a:cubicBezTo>
                        <a:pt x="657" y="3610"/>
                        <a:pt x="646" y="3523"/>
                        <a:pt x="635" y="3446"/>
                      </a:cubicBezTo>
                      <a:lnTo>
                        <a:pt x="635" y="3413"/>
                      </a:lnTo>
                      <a:cubicBezTo>
                        <a:pt x="635" y="3369"/>
                        <a:pt x="635" y="3304"/>
                        <a:pt x="635" y="3249"/>
                      </a:cubicBezTo>
                      <a:lnTo>
                        <a:pt x="635" y="3173"/>
                      </a:lnTo>
                      <a:cubicBezTo>
                        <a:pt x="581" y="3140"/>
                        <a:pt x="537" y="3107"/>
                        <a:pt x="493" y="3074"/>
                      </a:cubicBezTo>
                      <a:cubicBezTo>
                        <a:pt x="449" y="3030"/>
                        <a:pt x="406" y="2976"/>
                        <a:pt x="373" y="2921"/>
                      </a:cubicBezTo>
                      <a:cubicBezTo>
                        <a:pt x="351" y="2877"/>
                        <a:pt x="340" y="2833"/>
                        <a:pt x="329" y="2779"/>
                      </a:cubicBezTo>
                      <a:cubicBezTo>
                        <a:pt x="285" y="2626"/>
                        <a:pt x="285" y="2473"/>
                        <a:pt x="351" y="2330"/>
                      </a:cubicBezTo>
                      <a:cubicBezTo>
                        <a:pt x="416" y="2221"/>
                        <a:pt x="493" y="2123"/>
                        <a:pt x="570" y="2035"/>
                      </a:cubicBezTo>
                      <a:cubicBezTo>
                        <a:pt x="602" y="2002"/>
                        <a:pt x="613" y="2002"/>
                        <a:pt x="657" y="1980"/>
                      </a:cubicBezTo>
                      <a:cubicBezTo>
                        <a:pt x="690" y="1991"/>
                        <a:pt x="734" y="1991"/>
                        <a:pt x="777" y="1991"/>
                      </a:cubicBezTo>
                      <a:cubicBezTo>
                        <a:pt x="788" y="2002"/>
                        <a:pt x="810" y="2013"/>
                        <a:pt x="832" y="2024"/>
                      </a:cubicBezTo>
                      <a:cubicBezTo>
                        <a:pt x="836" y="2023"/>
                        <a:pt x="839" y="2022"/>
                        <a:pt x="842" y="2022"/>
                      </a:cubicBezTo>
                      <a:cubicBezTo>
                        <a:pt x="858" y="2022"/>
                        <a:pt x="860" y="2041"/>
                        <a:pt x="877" y="2041"/>
                      </a:cubicBezTo>
                      <a:cubicBezTo>
                        <a:pt x="882" y="2041"/>
                        <a:pt x="889" y="2040"/>
                        <a:pt x="898" y="2035"/>
                      </a:cubicBezTo>
                      <a:lnTo>
                        <a:pt x="898" y="2035"/>
                      </a:lnTo>
                      <a:cubicBezTo>
                        <a:pt x="887" y="2079"/>
                        <a:pt x="887" y="2112"/>
                        <a:pt x="876" y="2155"/>
                      </a:cubicBezTo>
                      <a:cubicBezTo>
                        <a:pt x="996" y="1882"/>
                        <a:pt x="1160" y="1619"/>
                        <a:pt x="1335" y="1379"/>
                      </a:cubicBezTo>
                      <a:lnTo>
                        <a:pt x="1423" y="1269"/>
                      </a:lnTo>
                      <a:lnTo>
                        <a:pt x="1335" y="1280"/>
                      </a:lnTo>
                      <a:cubicBezTo>
                        <a:pt x="1335" y="1280"/>
                        <a:pt x="1330" y="1276"/>
                        <a:pt x="1327" y="1276"/>
                      </a:cubicBezTo>
                      <a:cubicBezTo>
                        <a:pt x="1326" y="1276"/>
                        <a:pt x="1324" y="1277"/>
                        <a:pt x="1324" y="1280"/>
                      </a:cubicBezTo>
                      <a:cubicBezTo>
                        <a:pt x="1313" y="1280"/>
                        <a:pt x="1313" y="1291"/>
                        <a:pt x="1313" y="1291"/>
                      </a:cubicBezTo>
                      <a:cubicBezTo>
                        <a:pt x="1313" y="1291"/>
                        <a:pt x="1281" y="1280"/>
                        <a:pt x="1270" y="1280"/>
                      </a:cubicBezTo>
                      <a:cubicBezTo>
                        <a:pt x="1259" y="1277"/>
                        <a:pt x="1247" y="1276"/>
                        <a:pt x="1234" y="1276"/>
                      </a:cubicBezTo>
                      <a:cubicBezTo>
                        <a:pt x="1209" y="1276"/>
                        <a:pt x="1182" y="1280"/>
                        <a:pt x="1160" y="1280"/>
                      </a:cubicBezTo>
                      <a:cubicBezTo>
                        <a:pt x="1138" y="1280"/>
                        <a:pt x="1106" y="1302"/>
                        <a:pt x="1084" y="1302"/>
                      </a:cubicBezTo>
                      <a:cubicBezTo>
                        <a:pt x="1076" y="1306"/>
                        <a:pt x="1070" y="1307"/>
                        <a:pt x="1065" y="1307"/>
                      </a:cubicBezTo>
                      <a:cubicBezTo>
                        <a:pt x="1053" y="1307"/>
                        <a:pt x="1044" y="1302"/>
                        <a:pt x="1029" y="1302"/>
                      </a:cubicBezTo>
                      <a:cubicBezTo>
                        <a:pt x="974" y="1313"/>
                        <a:pt x="920" y="1357"/>
                        <a:pt x="854" y="1368"/>
                      </a:cubicBezTo>
                      <a:cubicBezTo>
                        <a:pt x="799" y="1390"/>
                        <a:pt x="756" y="1401"/>
                        <a:pt x="723" y="1444"/>
                      </a:cubicBezTo>
                      <a:cubicBezTo>
                        <a:pt x="708" y="1444"/>
                        <a:pt x="703" y="1440"/>
                        <a:pt x="695" y="1440"/>
                      </a:cubicBezTo>
                      <a:cubicBezTo>
                        <a:pt x="691" y="1440"/>
                        <a:pt x="686" y="1441"/>
                        <a:pt x="679" y="1444"/>
                      </a:cubicBezTo>
                      <a:cubicBezTo>
                        <a:pt x="668" y="1423"/>
                        <a:pt x="657" y="1412"/>
                        <a:pt x="646" y="1390"/>
                      </a:cubicBezTo>
                      <a:cubicBezTo>
                        <a:pt x="591" y="1477"/>
                        <a:pt x="537" y="1565"/>
                        <a:pt x="493" y="1652"/>
                      </a:cubicBezTo>
                      <a:cubicBezTo>
                        <a:pt x="285" y="2035"/>
                        <a:pt x="143" y="2451"/>
                        <a:pt x="56" y="2877"/>
                      </a:cubicBezTo>
                      <a:cubicBezTo>
                        <a:pt x="45" y="2899"/>
                        <a:pt x="45" y="2921"/>
                        <a:pt x="45" y="2943"/>
                      </a:cubicBezTo>
                      <a:lnTo>
                        <a:pt x="45" y="2954"/>
                      </a:lnTo>
                      <a:cubicBezTo>
                        <a:pt x="1" y="3194"/>
                        <a:pt x="1" y="3424"/>
                        <a:pt x="45" y="3665"/>
                      </a:cubicBezTo>
                      <a:cubicBezTo>
                        <a:pt x="99" y="4124"/>
                        <a:pt x="252" y="4573"/>
                        <a:pt x="482" y="4966"/>
                      </a:cubicBezTo>
                      <a:cubicBezTo>
                        <a:pt x="766" y="5415"/>
                        <a:pt x="1138" y="5787"/>
                        <a:pt x="1576" y="6071"/>
                      </a:cubicBezTo>
                      <a:cubicBezTo>
                        <a:pt x="2363" y="6596"/>
                        <a:pt x="3271" y="6902"/>
                        <a:pt x="4212" y="6957"/>
                      </a:cubicBezTo>
                      <a:cubicBezTo>
                        <a:pt x="4498" y="7000"/>
                        <a:pt x="4785" y="7022"/>
                        <a:pt x="5071" y="7022"/>
                      </a:cubicBezTo>
                      <a:cubicBezTo>
                        <a:pt x="5299" y="7022"/>
                        <a:pt x="5526" y="7008"/>
                        <a:pt x="5754" y="6979"/>
                      </a:cubicBezTo>
                      <a:cubicBezTo>
                        <a:pt x="5885" y="6968"/>
                        <a:pt x="6005" y="6924"/>
                        <a:pt x="6115" y="6858"/>
                      </a:cubicBezTo>
                      <a:cubicBezTo>
                        <a:pt x="6213" y="6793"/>
                        <a:pt x="6246" y="6793"/>
                        <a:pt x="6290" y="6760"/>
                      </a:cubicBezTo>
                      <a:cubicBezTo>
                        <a:pt x="6323" y="6705"/>
                        <a:pt x="6334" y="6640"/>
                        <a:pt x="6301" y="6585"/>
                      </a:cubicBezTo>
                      <a:cubicBezTo>
                        <a:pt x="6290" y="6552"/>
                        <a:pt x="6279" y="6519"/>
                        <a:pt x="6257" y="6497"/>
                      </a:cubicBezTo>
                      <a:lnTo>
                        <a:pt x="6235" y="6465"/>
                      </a:lnTo>
                      <a:cubicBezTo>
                        <a:pt x="6246" y="6465"/>
                        <a:pt x="6257" y="6465"/>
                        <a:pt x="6268" y="6476"/>
                      </a:cubicBezTo>
                      <a:cubicBezTo>
                        <a:pt x="6268" y="6476"/>
                        <a:pt x="6279" y="6476"/>
                        <a:pt x="6279" y="6487"/>
                      </a:cubicBezTo>
                      <a:cubicBezTo>
                        <a:pt x="6298" y="6489"/>
                        <a:pt x="6318" y="6491"/>
                        <a:pt x="6338" y="6491"/>
                      </a:cubicBezTo>
                      <a:cubicBezTo>
                        <a:pt x="6398" y="6491"/>
                        <a:pt x="6459" y="6478"/>
                        <a:pt x="6509" y="6454"/>
                      </a:cubicBezTo>
                      <a:cubicBezTo>
                        <a:pt x="6596" y="6432"/>
                        <a:pt x="6673" y="6399"/>
                        <a:pt x="6738" y="6344"/>
                      </a:cubicBezTo>
                      <a:cubicBezTo>
                        <a:pt x="6902" y="6191"/>
                        <a:pt x="7088" y="6038"/>
                        <a:pt x="7274" y="5907"/>
                      </a:cubicBezTo>
                      <a:cubicBezTo>
                        <a:pt x="7395" y="5808"/>
                        <a:pt x="7504" y="5710"/>
                        <a:pt x="7602" y="5590"/>
                      </a:cubicBezTo>
                      <a:cubicBezTo>
                        <a:pt x="7657" y="5524"/>
                        <a:pt x="7712" y="5458"/>
                        <a:pt x="7755" y="5382"/>
                      </a:cubicBezTo>
                      <a:cubicBezTo>
                        <a:pt x="7788" y="5316"/>
                        <a:pt x="7821" y="5240"/>
                        <a:pt x="7843" y="5163"/>
                      </a:cubicBezTo>
                      <a:cubicBezTo>
                        <a:pt x="7920" y="4955"/>
                        <a:pt x="7930" y="4737"/>
                        <a:pt x="7985" y="4529"/>
                      </a:cubicBezTo>
                      <a:cubicBezTo>
                        <a:pt x="8040" y="4299"/>
                        <a:pt x="8073" y="4069"/>
                        <a:pt x="8095" y="3840"/>
                      </a:cubicBezTo>
                      <a:cubicBezTo>
                        <a:pt x="8138" y="3468"/>
                        <a:pt x="8095" y="3096"/>
                        <a:pt x="7985" y="2746"/>
                      </a:cubicBezTo>
                      <a:cubicBezTo>
                        <a:pt x="7876" y="2341"/>
                        <a:pt x="7679" y="1958"/>
                        <a:pt x="7427" y="1630"/>
                      </a:cubicBezTo>
                      <a:cubicBezTo>
                        <a:pt x="7176" y="1302"/>
                        <a:pt x="6880" y="1018"/>
                        <a:pt x="6541" y="777"/>
                      </a:cubicBezTo>
                      <a:cubicBezTo>
                        <a:pt x="6104" y="504"/>
                        <a:pt x="5634" y="296"/>
                        <a:pt x="5131" y="187"/>
                      </a:cubicBezTo>
                      <a:cubicBezTo>
                        <a:pt x="4802" y="99"/>
                        <a:pt x="4463" y="44"/>
                        <a:pt x="4113" y="23"/>
                      </a:cubicBezTo>
                      <a:cubicBezTo>
                        <a:pt x="3949" y="12"/>
                        <a:pt x="3774" y="1"/>
                        <a:pt x="36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13"/>
                <p:cNvSpPr/>
                <p:nvPr/>
              </p:nvSpPr>
              <p:spPr>
                <a:xfrm flipH="1">
                  <a:off x="473900" y="4414425"/>
                  <a:ext cx="9325" cy="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" h="788" extrusionOk="0">
                      <a:moveTo>
                        <a:pt x="373" y="0"/>
                      </a:moveTo>
                      <a:lnTo>
                        <a:pt x="373" y="0"/>
                      </a:lnTo>
                      <a:cubicBezTo>
                        <a:pt x="263" y="77"/>
                        <a:pt x="165" y="153"/>
                        <a:pt x="78" y="252"/>
                      </a:cubicBezTo>
                      <a:cubicBezTo>
                        <a:pt x="23" y="328"/>
                        <a:pt x="1" y="427"/>
                        <a:pt x="12" y="525"/>
                      </a:cubicBezTo>
                      <a:cubicBezTo>
                        <a:pt x="23" y="558"/>
                        <a:pt x="23" y="591"/>
                        <a:pt x="34" y="635"/>
                      </a:cubicBezTo>
                      <a:cubicBezTo>
                        <a:pt x="56" y="678"/>
                        <a:pt x="78" y="711"/>
                        <a:pt x="121" y="744"/>
                      </a:cubicBezTo>
                      <a:lnTo>
                        <a:pt x="143" y="788"/>
                      </a:lnTo>
                      <a:cubicBezTo>
                        <a:pt x="176" y="514"/>
                        <a:pt x="253" y="252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13"/>
                <p:cNvSpPr/>
                <p:nvPr/>
              </p:nvSpPr>
              <p:spPr>
                <a:xfrm flipH="1">
                  <a:off x="354675" y="4409500"/>
                  <a:ext cx="134275" cy="9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1" h="3621" extrusionOk="0">
                      <a:moveTo>
                        <a:pt x="372" y="0"/>
                      </a:moveTo>
                      <a:cubicBezTo>
                        <a:pt x="339" y="33"/>
                        <a:pt x="328" y="22"/>
                        <a:pt x="296" y="55"/>
                      </a:cubicBezTo>
                      <a:cubicBezTo>
                        <a:pt x="208" y="153"/>
                        <a:pt x="142" y="252"/>
                        <a:pt x="77" y="361"/>
                      </a:cubicBezTo>
                      <a:cubicBezTo>
                        <a:pt x="11" y="503"/>
                        <a:pt x="0" y="657"/>
                        <a:pt x="55" y="810"/>
                      </a:cubicBezTo>
                      <a:cubicBezTo>
                        <a:pt x="66" y="853"/>
                        <a:pt x="77" y="908"/>
                        <a:pt x="99" y="952"/>
                      </a:cubicBezTo>
                      <a:cubicBezTo>
                        <a:pt x="121" y="1007"/>
                        <a:pt x="164" y="1061"/>
                        <a:pt x="219" y="1105"/>
                      </a:cubicBezTo>
                      <a:cubicBezTo>
                        <a:pt x="263" y="1138"/>
                        <a:pt x="307" y="1171"/>
                        <a:pt x="350" y="1203"/>
                      </a:cubicBezTo>
                      <a:cubicBezTo>
                        <a:pt x="394" y="1225"/>
                        <a:pt x="438" y="1236"/>
                        <a:pt x="460" y="1258"/>
                      </a:cubicBezTo>
                      <a:cubicBezTo>
                        <a:pt x="482" y="1269"/>
                        <a:pt x="503" y="1280"/>
                        <a:pt x="536" y="1291"/>
                      </a:cubicBezTo>
                      <a:lnTo>
                        <a:pt x="569" y="1291"/>
                      </a:lnTo>
                      <a:cubicBezTo>
                        <a:pt x="580" y="1291"/>
                        <a:pt x="591" y="1302"/>
                        <a:pt x="602" y="1313"/>
                      </a:cubicBezTo>
                      <a:cubicBezTo>
                        <a:pt x="722" y="1346"/>
                        <a:pt x="842" y="1368"/>
                        <a:pt x="930" y="1400"/>
                      </a:cubicBezTo>
                      <a:cubicBezTo>
                        <a:pt x="1028" y="1433"/>
                        <a:pt x="1116" y="1488"/>
                        <a:pt x="1192" y="1564"/>
                      </a:cubicBezTo>
                      <a:cubicBezTo>
                        <a:pt x="1269" y="1674"/>
                        <a:pt x="1335" y="1794"/>
                        <a:pt x="1389" y="1914"/>
                      </a:cubicBezTo>
                      <a:cubicBezTo>
                        <a:pt x="1433" y="1958"/>
                        <a:pt x="1466" y="1991"/>
                        <a:pt x="1499" y="2035"/>
                      </a:cubicBezTo>
                      <a:cubicBezTo>
                        <a:pt x="1499" y="2046"/>
                        <a:pt x="1510" y="2068"/>
                        <a:pt x="1521" y="2078"/>
                      </a:cubicBezTo>
                      <a:cubicBezTo>
                        <a:pt x="1521" y="2100"/>
                        <a:pt x="1532" y="2089"/>
                        <a:pt x="1532" y="2100"/>
                      </a:cubicBezTo>
                      <a:cubicBezTo>
                        <a:pt x="1586" y="2199"/>
                        <a:pt x="1608" y="2341"/>
                        <a:pt x="1663" y="2461"/>
                      </a:cubicBezTo>
                      <a:cubicBezTo>
                        <a:pt x="1707" y="2560"/>
                        <a:pt x="1761" y="2647"/>
                        <a:pt x="1827" y="2735"/>
                      </a:cubicBezTo>
                      <a:cubicBezTo>
                        <a:pt x="1849" y="2778"/>
                        <a:pt x="1849" y="2789"/>
                        <a:pt x="1871" y="2833"/>
                      </a:cubicBezTo>
                      <a:cubicBezTo>
                        <a:pt x="1925" y="2888"/>
                        <a:pt x="1991" y="2943"/>
                        <a:pt x="2067" y="2986"/>
                      </a:cubicBezTo>
                      <a:cubicBezTo>
                        <a:pt x="2155" y="3030"/>
                        <a:pt x="2242" y="3063"/>
                        <a:pt x="2341" y="3096"/>
                      </a:cubicBezTo>
                      <a:cubicBezTo>
                        <a:pt x="2516" y="3161"/>
                        <a:pt x="2702" y="3249"/>
                        <a:pt x="2877" y="3325"/>
                      </a:cubicBezTo>
                      <a:cubicBezTo>
                        <a:pt x="3041" y="3402"/>
                        <a:pt x="3194" y="3457"/>
                        <a:pt x="3358" y="3522"/>
                      </a:cubicBezTo>
                      <a:cubicBezTo>
                        <a:pt x="3500" y="3522"/>
                        <a:pt x="3642" y="3588"/>
                        <a:pt x="3796" y="3599"/>
                      </a:cubicBezTo>
                      <a:lnTo>
                        <a:pt x="3938" y="3599"/>
                      </a:lnTo>
                      <a:cubicBezTo>
                        <a:pt x="3992" y="3599"/>
                        <a:pt x="4036" y="3621"/>
                        <a:pt x="4091" y="3621"/>
                      </a:cubicBezTo>
                      <a:cubicBezTo>
                        <a:pt x="4135" y="3610"/>
                        <a:pt x="4178" y="3599"/>
                        <a:pt x="4233" y="3599"/>
                      </a:cubicBezTo>
                      <a:cubicBezTo>
                        <a:pt x="4332" y="3588"/>
                        <a:pt x="4441" y="3599"/>
                        <a:pt x="4539" y="3577"/>
                      </a:cubicBezTo>
                      <a:cubicBezTo>
                        <a:pt x="4605" y="3577"/>
                        <a:pt x="4660" y="3544"/>
                        <a:pt x="4714" y="3544"/>
                      </a:cubicBezTo>
                      <a:cubicBezTo>
                        <a:pt x="4900" y="3500"/>
                        <a:pt x="5075" y="3457"/>
                        <a:pt x="5239" y="3413"/>
                      </a:cubicBezTo>
                      <a:cubicBezTo>
                        <a:pt x="5272" y="3369"/>
                        <a:pt x="5371" y="3336"/>
                        <a:pt x="5338" y="3303"/>
                      </a:cubicBezTo>
                      <a:cubicBezTo>
                        <a:pt x="5333" y="3294"/>
                        <a:pt x="5322" y="3290"/>
                        <a:pt x="5306" y="3290"/>
                      </a:cubicBezTo>
                      <a:cubicBezTo>
                        <a:pt x="5248" y="3290"/>
                        <a:pt x="5126" y="3343"/>
                        <a:pt x="5032" y="3369"/>
                      </a:cubicBezTo>
                      <a:cubicBezTo>
                        <a:pt x="4911" y="3413"/>
                        <a:pt x="4791" y="3435"/>
                        <a:pt x="4736" y="3457"/>
                      </a:cubicBezTo>
                      <a:cubicBezTo>
                        <a:pt x="4627" y="3457"/>
                        <a:pt x="4507" y="3468"/>
                        <a:pt x="4397" y="3489"/>
                      </a:cubicBezTo>
                      <a:cubicBezTo>
                        <a:pt x="4289" y="3503"/>
                        <a:pt x="4181" y="3512"/>
                        <a:pt x="4073" y="3512"/>
                      </a:cubicBezTo>
                      <a:cubicBezTo>
                        <a:pt x="4006" y="3512"/>
                        <a:pt x="3939" y="3509"/>
                        <a:pt x="3872" y="3500"/>
                      </a:cubicBezTo>
                      <a:cubicBezTo>
                        <a:pt x="3686" y="3489"/>
                        <a:pt x="3511" y="3446"/>
                        <a:pt x="3336" y="3402"/>
                      </a:cubicBezTo>
                      <a:cubicBezTo>
                        <a:pt x="3282" y="3380"/>
                        <a:pt x="3227" y="3358"/>
                        <a:pt x="3183" y="3325"/>
                      </a:cubicBezTo>
                      <a:cubicBezTo>
                        <a:pt x="3176" y="3322"/>
                        <a:pt x="3170" y="3320"/>
                        <a:pt x="3164" y="3320"/>
                      </a:cubicBezTo>
                      <a:cubicBezTo>
                        <a:pt x="3154" y="3320"/>
                        <a:pt x="3147" y="3325"/>
                        <a:pt x="3139" y="3325"/>
                      </a:cubicBezTo>
                      <a:cubicBezTo>
                        <a:pt x="3063" y="3282"/>
                        <a:pt x="2986" y="3238"/>
                        <a:pt x="2921" y="3183"/>
                      </a:cubicBezTo>
                      <a:cubicBezTo>
                        <a:pt x="2866" y="3161"/>
                        <a:pt x="2811" y="3128"/>
                        <a:pt x="2767" y="3107"/>
                      </a:cubicBezTo>
                      <a:cubicBezTo>
                        <a:pt x="2680" y="3063"/>
                        <a:pt x="2582" y="3052"/>
                        <a:pt x="2505" y="3019"/>
                      </a:cubicBezTo>
                      <a:cubicBezTo>
                        <a:pt x="2396" y="2964"/>
                        <a:pt x="2297" y="2910"/>
                        <a:pt x="2210" y="2844"/>
                      </a:cubicBezTo>
                      <a:cubicBezTo>
                        <a:pt x="2100" y="2789"/>
                        <a:pt x="2013" y="2702"/>
                        <a:pt x="1936" y="2603"/>
                      </a:cubicBezTo>
                      <a:cubicBezTo>
                        <a:pt x="1925" y="2582"/>
                        <a:pt x="1914" y="2549"/>
                        <a:pt x="1903" y="2527"/>
                      </a:cubicBezTo>
                      <a:cubicBezTo>
                        <a:pt x="1892" y="2494"/>
                        <a:pt x="1860" y="2483"/>
                        <a:pt x="1849" y="2450"/>
                      </a:cubicBezTo>
                      <a:cubicBezTo>
                        <a:pt x="1838" y="2428"/>
                        <a:pt x="1827" y="2374"/>
                        <a:pt x="1816" y="2330"/>
                      </a:cubicBezTo>
                      <a:cubicBezTo>
                        <a:pt x="1761" y="2210"/>
                        <a:pt x="1707" y="2068"/>
                        <a:pt x="1674" y="1969"/>
                      </a:cubicBezTo>
                      <a:cubicBezTo>
                        <a:pt x="1652" y="1903"/>
                        <a:pt x="1630" y="1827"/>
                        <a:pt x="1608" y="1761"/>
                      </a:cubicBezTo>
                      <a:cubicBezTo>
                        <a:pt x="1575" y="1696"/>
                        <a:pt x="1532" y="1630"/>
                        <a:pt x="1488" y="1575"/>
                      </a:cubicBezTo>
                      <a:cubicBezTo>
                        <a:pt x="1444" y="1521"/>
                        <a:pt x="1389" y="1466"/>
                        <a:pt x="1335" y="1422"/>
                      </a:cubicBezTo>
                      <a:cubicBezTo>
                        <a:pt x="1258" y="1368"/>
                        <a:pt x="1182" y="1324"/>
                        <a:pt x="1094" y="1291"/>
                      </a:cubicBezTo>
                      <a:cubicBezTo>
                        <a:pt x="1017" y="1247"/>
                        <a:pt x="930" y="1214"/>
                        <a:pt x="842" y="1182"/>
                      </a:cubicBezTo>
                      <a:lnTo>
                        <a:pt x="613" y="1116"/>
                      </a:lnTo>
                      <a:cubicBezTo>
                        <a:pt x="536" y="1083"/>
                        <a:pt x="460" y="1050"/>
                        <a:pt x="394" y="1007"/>
                      </a:cubicBezTo>
                      <a:cubicBezTo>
                        <a:pt x="383" y="996"/>
                        <a:pt x="372" y="996"/>
                        <a:pt x="372" y="985"/>
                      </a:cubicBezTo>
                      <a:lnTo>
                        <a:pt x="339" y="941"/>
                      </a:lnTo>
                      <a:cubicBezTo>
                        <a:pt x="307" y="908"/>
                        <a:pt x="274" y="864"/>
                        <a:pt x="252" y="821"/>
                      </a:cubicBezTo>
                      <a:cubicBezTo>
                        <a:pt x="241" y="788"/>
                        <a:pt x="241" y="755"/>
                        <a:pt x="241" y="722"/>
                      </a:cubicBezTo>
                      <a:cubicBezTo>
                        <a:pt x="219" y="624"/>
                        <a:pt x="241" y="525"/>
                        <a:pt x="296" y="449"/>
                      </a:cubicBezTo>
                      <a:cubicBezTo>
                        <a:pt x="383" y="350"/>
                        <a:pt x="482" y="274"/>
                        <a:pt x="591" y="197"/>
                      </a:cubicBezTo>
                      <a:lnTo>
                        <a:pt x="602" y="197"/>
                      </a:lnTo>
                      <a:lnTo>
                        <a:pt x="602" y="175"/>
                      </a:lnTo>
                      <a:cubicBezTo>
                        <a:pt x="602" y="143"/>
                        <a:pt x="613" y="110"/>
                        <a:pt x="624" y="66"/>
                      </a:cubicBezTo>
                      <a:lnTo>
                        <a:pt x="624" y="66"/>
                      </a:lnTo>
                      <a:cubicBezTo>
                        <a:pt x="616" y="70"/>
                        <a:pt x="610" y="71"/>
                        <a:pt x="605" y="71"/>
                      </a:cubicBezTo>
                      <a:cubicBezTo>
                        <a:pt x="587" y="71"/>
                        <a:pt x="585" y="50"/>
                        <a:pt x="572" y="50"/>
                      </a:cubicBezTo>
                      <a:cubicBezTo>
                        <a:pt x="568" y="50"/>
                        <a:pt x="564" y="51"/>
                        <a:pt x="558" y="55"/>
                      </a:cubicBezTo>
                      <a:cubicBezTo>
                        <a:pt x="536" y="44"/>
                        <a:pt x="514" y="33"/>
                        <a:pt x="503" y="22"/>
                      </a:cubicBezTo>
                      <a:cubicBezTo>
                        <a:pt x="460" y="22"/>
                        <a:pt x="416" y="22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13"/>
                <p:cNvSpPr/>
                <p:nvPr/>
              </p:nvSpPr>
              <p:spPr>
                <a:xfrm flipH="1">
                  <a:off x="414275" y="4386050"/>
                  <a:ext cx="6702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1420" extrusionOk="0">
                      <a:moveTo>
                        <a:pt x="1219" y="0"/>
                      </a:moveTo>
                      <a:cubicBezTo>
                        <a:pt x="1204" y="0"/>
                        <a:pt x="1187" y="3"/>
                        <a:pt x="1171" y="9"/>
                      </a:cubicBezTo>
                      <a:lnTo>
                        <a:pt x="1072" y="9"/>
                      </a:lnTo>
                      <a:cubicBezTo>
                        <a:pt x="1051" y="9"/>
                        <a:pt x="985" y="31"/>
                        <a:pt x="963" y="42"/>
                      </a:cubicBezTo>
                      <a:lnTo>
                        <a:pt x="722" y="42"/>
                      </a:lnTo>
                      <a:cubicBezTo>
                        <a:pt x="679" y="42"/>
                        <a:pt x="635" y="42"/>
                        <a:pt x="602" y="52"/>
                      </a:cubicBezTo>
                      <a:lnTo>
                        <a:pt x="547" y="52"/>
                      </a:lnTo>
                      <a:cubicBezTo>
                        <a:pt x="536" y="52"/>
                        <a:pt x="493" y="63"/>
                        <a:pt x="460" y="63"/>
                      </a:cubicBezTo>
                      <a:lnTo>
                        <a:pt x="405" y="63"/>
                      </a:lnTo>
                      <a:cubicBezTo>
                        <a:pt x="361" y="63"/>
                        <a:pt x="307" y="74"/>
                        <a:pt x="263" y="85"/>
                      </a:cubicBezTo>
                      <a:lnTo>
                        <a:pt x="230" y="85"/>
                      </a:lnTo>
                      <a:cubicBezTo>
                        <a:pt x="213" y="82"/>
                        <a:pt x="194" y="81"/>
                        <a:pt x="176" y="81"/>
                      </a:cubicBezTo>
                      <a:cubicBezTo>
                        <a:pt x="124" y="81"/>
                        <a:pt x="70" y="91"/>
                        <a:pt x="22" y="107"/>
                      </a:cubicBezTo>
                      <a:cubicBezTo>
                        <a:pt x="11" y="151"/>
                        <a:pt x="11" y="173"/>
                        <a:pt x="1" y="217"/>
                      </a:cubicBezTo>
                      <a:cubicBezTo>
                        <a:pt x="22" y="217"/>
                        <a:pt x="11" y="260"/>
                        <a:pt x="33" y="260"/>
                      </a:cubicBezTo>
                      <a:cubicBezTo>
                        <a:pt x="44" y="271"/>
                        <a:pt x="44" y="293"/>
                        <a:pt x="55" y="304"/>
                      </a:cubicBezTo>
                      <a:cubicBezTo>
                        <a:pt x="66" y="315"/>
                        <a:pt x="77" y="326"/>
                        <a:pt x="77" y="337"/>
                      </a:cubicBezTo>
                      <a:cubicBezTo>
                        <a:pt x="88" y="348"/>
                        <a:pt x="99" y="370"/>
                        <a:pt x="110" y="381"/>
                      </a:cubicBezTo>
                      <a:cubicBezTo>
                        <a:pt x="125" y="388"/>
                        <a:pt x="135" y="396"/>
                        <a:pt x="144" y="396"/>
                      </a:cubicBezTo>
                      <a:cubicBezTo>
                        <a:pt x="147" y="396"/>
                        <a:pt x="150" y="395"/>
                        <a:pt x="154" y="392"/>
                      </a:cubicBezTo>
                      <a:cubicBezTo>
                        <a:pt x="186" y="359"/>
                        <a:pt x="230" y="348"/>
                        <a:pt x="296" y="326"/>
                      </a:cubicBezTo>
                      <a:cubicBezTo>
                        <a:pt x="351" y="315"/>
                        <a:pt x="405" y="271"/>
                        <a:pt x="460" y="260"/>
                      </a:cubicBezTo>
                      <a:lnTo>
                        <a:pt x="526" y="260"/>
                      </a:lnTo>
                      <a:cubicBezTo>
                        <a:pt x="547" y="260"/>
                        <a:pt x="569" y="249"/>
                        <a:pt x="591" y="238"/>
                      </a:cubicBezTo>
                      <a:cubicBezTo>
                        <a:pt x="635" y="227"/>
                        <a:pt x="668" y="227"/>
                        <a:pt x="701" y="227"/>
                      </a:cubicBezTo>
                      <a:cubicBezTo>
                        <a:pt x="711" y="227"/>
                        <a:pt x="733" y="249"/>
                        <a:pt x="744" y="249"/>
                      </a:cubicBezTo>
                      <a:cubicBezTo>
                        <a:pt x="755" y="249"/>
                        <a:pt x="744" y="238"/>
                        <a:pt x="755" y="238"/>
                      </a:cubicBezTo>
                      <a:lnTo>
                        <a:pt x="766" y="238"/>
                      </a:lnTo>
                      <a:lnTo>
                        <a:pt x="854" y="227"/>
                      </a:lnTo>
                      <a:cubicBezTo>
                        <a:pt x="892" y="222"/>
                        <a:pt x="927" y="219"/>
                        <a:pt x="963" y="219"/>
                      </a:cubicBezTo>
                      <a:cubicBezTo>
                        <a:pt x="999" y="219"/>
                        <a:pt x="1034" y="222"/>
                        <a:pt x="1072" y="227"/>
                      </a:cubicBezTo>
                      <a:cubicBezTo>
                        <a:pt x="1132" y="237"/>
                        <a:pt x="1192" y="284"/>
                        <a:pt x="1252" y="284"/>
                      </a:cubicBezTo>
                      <a:cubicBezTo>
                        <a:pt x="1257" y="284"/>
                        <a:pt x="1263" y="283"/>
                        <a:pt x="1269" y="282"/>
                      </a:cubicBezTo>
                      <a:cubicBezTo>
                        <a:pt x="1291" y="271"/>
                        <a:pt x="1313" y="260"/>
                        <a:pt x="1335" y="249"/>
                      </a:cubicBezTo>
                      <a:lnTo>
                        <a:pt x="1357" y="249"/>
                      </a:lnTo>
                      <a:cubicBezTo>
                        <a:pt x="1368" y="249"/>
                        <a:pt x="1368" y="238"/>
                        <a:pt x="1379" y="238"/>
                      </a:cubicBezTo>
                      <a:cubicBezTo>
                        <a:pt x="1433" y="238"/>
                        <a:pt x="1488" y="249"/>
                        <a:pt x="1532" y="271"/>
                      </a:cubicBezTo>
                      <a:cubicBezTo>
                        <a:pt x="1576" y="271"/>
                        <a:pt x="1619" y="282"/>
                        <a:pt x="1652" y="293"/>
                      </a:cubicBezTo>
                      <a:cubicBezTo>
                        <a:pt x="1674" y="293"/>
                        <a:pt x="1674" y="315"/>
                        <a:pt x="1685" y="326"/>
                      </a:cubicBezTo>
                      <a:cubicBezTo>
                        <a:pt x="1718" y="337"/>
                        <a:pt x="1751" y="348"/>
                        <a:pt x="1783" y="359"/>
                      </a:cubicBezTo>
                      <a:cubicBezTo>
                        <a:pt x="1790" y="361"/>
                        <a:pt x="1798" y="362"/>
                        <a:pt x="1807" y="362"/>
                      </a:cubicBezTo>
                      <a:cubicBezTo>
                        <a:pt x="1830" y="362"/>
                        <a:pt x="1857" y="356"/>
                        <a:pt x="1880" y="356"/>
                      </a:cubicBezTo>
                      <a:cubicBezTo>
                        <a:pt x="1889" y="356"/>
                        <a:pt x="1897" y="356"/>
                        <a:pt x="1904" y="359"/>
                      </a:cubicBezTo>
                      <a:cubicBezTo>
                        <a:pt x="1991" y="381"/>
                        <a:pt x="2068" y="413"/>
                        <a:pt x="2133" y="468"/>
                      </a:cubicBezTo>
                      <a:cubicBezTo>
                        <a:pt x="2199" y="512"/>
                        <a:pt x="2243" y="567"/>
                        <a:pt x="2276" y="632"/>
                      </a:cubicBezTo>
                      <a:cubicBezTo>
                        <a:pt x="2341" y="665"/>
                        <a:pt x="2363" y="731"/>
                        <a:pt x="2396" y="785"/>
                      </a:cubicBezTo>
                      <a:cubicBezTo>
                        <a:pt x="2407" y="796"/>
                        <a:pt x="2418" y="807"/>
                        <a:pt x="2440" y="829"/>
                      </a:cubicBezTo>
                      <a:cubicBezTo>
                        <a:pt x="2451" y="840"/>
                        <a:pt x="2451" y="873"/>
                        <a:pt x="2461" y="884"/>
                      </a:cubicBezTo>
                      <a:cubicBezTo>
                        <a:pt x="2472" y="906"/>
                        <a:pt x="2494" y="916"/>
                        <a:pt x="2505" y="938"/>
                      </a:cubicBezTo>
                      <a:cubicBezTo>
                        <a:pt x="2516" y="971"/>
                        <a:pt x="2527" y="1015"/>
                        <a:pt x="2538" y="1059"/>
                      </a:cubicBezTo>
                      <a:cubicBezTo>
                        <a:pt x="2549" y="1081"/>
                        <a:pt x="2571" y="1102"/>
                        <a:pt x="2582" y="1124"/>
                      </a:cubicBezTo>
                      <a:cubicBezTo>
                        <a:pt x="2593" y="1201"/>
                        <a:pt x="2593" y="1277"/>
                        <a:pt x="2582" y="1354"/>
                      </a:cubicBezTo>
                      <a:cubicBezTo>
                        <a:pt x="2604" y="1376"/>
                        <a:pt x="2593" y="1420"/>
                        <a:pt x="2636" y="1420"/>
                      </a:cubicBezTo>
                      <a:cubicBezTo>
                        <a:pt x="2680" y="1420"/>
                        <a:pt x="2680" y="1332"/>
                        <a:pt x="2680" y="1277"/>
                      </a:cubicBezTo>
                      <a:cubicBezTo>
                        <a:pt x="2669" y="1223"/>
                        <a:pt x="2669" y="1179"/>
                        <a:pt x="2647" y="1124"/>
                      </a:cubicBezTo>
                      <a:cubicBezTo>
                        <a:pt x="2680" y="1081"/>
                        <a:pt x="2647" y="1015"/>
                        <a:pt x="2615" y="971"/>
                      </a:cubicBezTo>
                      <a:cubicBezTo>
                        <a:pt x="2582" y="895"/>
                        <a:pt x="2538" y="818"/>
                        <a:pt x="2494" y="752"/>
                      </a:cubicBezTo>
                      <a:cubicBezTo>
                        <a:pt x="2451" y="676"/>
                        <a:pt x="2396" y="610"/>
                        <a:pt x="2341" y="545"/>
                      </a:cubicBezTo>
                      <a:cubicBezTo>
                        <a:pt x="2319" y="523"/>
                        <a:pt x="2308" y="490"/>
                        <a:pt x="2297" y="468"/>
                      </a:cubicBezTo>
                      <a:cubicBezTo>
                        <a:pt x="2297" y="463"/>
                        <a:pt x="2295" y="463"/>
                        <a:pt x="2291" y="463"/>
                      </a:cubicBezTo>
                      <a:cubicBezTo>
                        <a:pt x="2286" y="463"/>
                        <a:pt x="2281" y="463"/>
                        <a:pt x="2276" y="457"/>
                      </a:cubicBezTo>
                      <a:cubicBezTo>
                        <a:pt x="2243" y="424"/>
                        <a:pt x="2221" y="370"/>
                        <a:pt x="2210" y="348"/>
                      </a:cubicBezTo>
                      <a:cubicBezTo>
                        <a:pt x="2188" y="326"/>
                        <a:pt x="2166" y="304"/>
                        <a:pt x="2144" y="293"/>
                      </a:cubicBezTo>
                      <a:cubicBezTo>
                        <a:pt x="2101" y="271"/>
                        <a:pt x="2057" y="260"/>
                        <a:pt x="2013" y="260"/>
                      </a:cubicBezTo>
                      <a:cubicBezTo>
                        <a:pt x="1969" y="238"/>
                        <a:pt x="1915" y="206"/>
                        <a:pt x="1860" y="184"/>
                      </a:cubicBezTo>
                      <a:cubicBezTo>
                        <a:pt x="1805" y="162"/>
                        <a:pt x="1729" y="151"/>
                        <a:pt x="1674" y="129"/>
                      </a:cubicBezTo>
                      <a:cubicBezTo>
                        <a:pt x="1663" y="129"/>
                        <a:pt x="1652" y="107"/>
                        <a:pt x="1641" y="107"/>
                      </a:cubicBezTo>
                      <a:lnTo>
                        <a:pt x="1597" y="107"/>
                      </a:lnTo>
                      <a:cubicBezTo>
                        <a:pt x="1576" y="107"/>
                        <a:pt x="1554" y="85"/>
                        <a:pt x="1532" y="85"/>
                      </a:cubicBezTo>
                      <a:cubicBezTo>
                        <a:pt x="1477" y="63"/>
                        <a:pt x="1401" y="63"/>
                        <a:pt x="1357" y="42"/>
                      </a:cubicBezTo>
                      <a:cubicBezTo>
                        <a:pt x="1324" y="31"/>
                        <a:pt x="1313" y="31"/>
                        <a:pt x="1291" y="20"/>
                      </a:cubicBezTo>
                      <a:lnTo>
                        <a:pt x="1258" y="9"/>
                      </a:lnTo>
                      <a:cubicBezTo>
                        <a:pt x="1247" y="3"/>
                        <a:pt x="123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2" name="Google Shape;1832;p13"/>
              <p:cNvGrpSpPr/>
              <p:nvPr/>
            </p:nvGrpSpPr>
            <p:grpSpPr>
              <a:xfrm rot="10800000">
                <a:off x="6567713" y="1292888"/>
                <a:ext cx="39675" cy="33500"/>
                <a:chOff x="1171975" y="3874200"/>
                <a:chExt cx="39675" cy="33500"/>
              </a:xfrm>
            </p:grpSpPr>
            <p:sp>
              <p:nvSpPr>
                <p:cNvPr id="1833" name="Google Shape;1833;p13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13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7" h="1340" extrusionOk="0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13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165" extrusionOk="0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13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548" extrusionOk="0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13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209" extrusionOk="0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38" name="Google Shape;1838;p13"/>
              <p:cNvGrpSpPr/>
              <p:nvPr/>
            </p:nvGrpSpPr>
            <p:grpSpPr>
              <a:xfrm rot="10800000">
                <a:off x="7644513" y="919913"/>
                <a:ext cx="45400" cy="562075"/>
                <a:chOff x="89450" y="3718600"/>
                <a:chExt cx="45400" cy="562075"/>
              </a:xfrm>
            </p:grpSpPr>
            <p:sp>
              <p:nvSpPr>
                <p:cNvPr id="1839" name="Google Shape;1839;p13"/>
                <p:cNvSpPr/>
                <p:nvPr/>
              </p:nvSpPr>
              <p:spPr>
                <a:xfrm flipH="1">
                  <a:off x="95450" y="4277150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0" y="1"/>
                      </a:moveTo>
                      <a:lnTo>
                        <a:pt x="0" y="12"/>
                      </a:lnTo>
                      <a:cubicBezTo>
                        <a:pt x="0" y="12"/>
                        <a:pt x="1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13"/>
                <p:cNvSpPr/>
                <p:nvPr/>
              </p:nvSpPr>
              <p:spPr>
                <a:xfrm flipH="1">
                  <a:off x="89450" y="4246250"/>
                  <a:ext cx="45400" cy="3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6" h="1377" extrusionOk="0">
                      <a:moveTo>
                        <a:pt x="1161" y="146"/>
                      </a:moveTo>
                      <a:cubicBezTo>
                        <a:pt x="1214" y="146"/>
                        <a:pt x="1269" y="148"/>
                        <a:pt x="1324" y="154"/>
                      </a:cubicBezTo>
                      <a:cubicBezTo>
                        <a:pt x="1324" y="154"/>
                        <a:pt x="1356" y="176"/>
                        <a:pt x="1378" y="176"/>
                      </a:cubicBezTo>
                      <a:cubicBezTo>
                        <a:pt x="1411" y="198"/>
                        <a:pt x="1444" y="220"/>
                        <a:pt x="1488" y="230"/>
                      </a:cubicBezTo>
                      <a:cubicBezTo>
                        <a:pt x="1521" y="252"/>
                        <a:pt x="1542" y="263"/>
                        <a:pt x="1564" y="296"/>
                      </a:cubicBezTo>
                      <a:cubicBezTo>
                        <a:pt x="1608" y="340"/>
                        <a:pt x="1641" y="395"/>
                        <a:pt x="1663" y="460"/>
                      </a:cubicBezTo>
                      <a:cubicBezTo>
                        <a:pt x="1696" y="559"/>
                        <a:pt x="1696" y="668"/>
                        <a:pt x="1663" y="766"/>
                      </a:cubicBezTo>
                      <a:cubicBezTo>
                        <a:pt x="1663" y="799"/>
                        <a:pt x="1641" y="832"/>
                        <a:pt x="1641" y="854"/>
                      </a:cubicBezTo>
                      <a:cubicBezTo>
                        <a:pt x="1619" y="930"/>
                        <a:pt x="1586" y="1007"/>
                        <a:pt x="1553" y="1073"/>
                      </a:cubicBezTo>
                      <a:cubicBezTo>
                        <a:pt x="1531" y="1105"/>
                        <a:pt x="1531" y="1149"/>
                        <a:pt x="1531" y="1182"/>
                      </a:cubicBezTo>
                      <a:cubicBezTo>
                        <a:pt x="1510" y="1171"/>
                        <a:pt x="1488" y="1160"/>
                        <a:pt x="1466" y="1160"/>
                      </a:cubicBezTo>
                      <a:lnTo>
                        <a:pt x="1411" y="1160"/>
                      </a:lnTo>
                      <a:cubicBezTo>
                        <a:pt x="1389" y="1171"/>
                        <a:pt x="1367" y="1171"/>
                        <a:pt x="1346" y="1182"/>
                      </a:cubicBezTo>
                      <a:cubicBezTo>
                        <a:pt x="1302" y="1182"/>
                        <a:pt x="1269" y="1193"/>
                        <a:pt x="1225" y="1193"/>
                      </a:cubicBezTo>
                      <a:lnTo>
                        <a:pt x="1061" y="1193"/>
                      </a:lnTo>
                      <a:cubicBezTo>
                        <a:pt x="1028" y="1204"/>
                        <a:pt x="996" y="1204"/>
                        <a:pt x="974" y="1204"/>
                      </a:cubicBezTo>
                      <a:cubicBezTo>
                        <a:pt x="941" y="1204"/>
                        <a:pt x="908" y="1182"/>
                        <a:pt x="886" y="1182"/>
                      </a:cubicBezTo>
                      <a:cubicBezTo>
                        <a:pt x="864" y="1182"/>
                        <a:pt x="875" y="1182"/>
                        <a:pt x="875" y="1171"/>
                      </a:cubicBezTo>
                      <a:cubicBezTo>
                        <a:pt x="875" y="1171"/>
                        <a:pt x="875" y="1160"/>
                        <a:pt x="875" y="1160"/>
                      </a:cubicBezTo>
                      <a:lnTo>
                        <a:pt x="799" y="1149"/>
                      </a:lnTo>
                      <a:lnTo>
                        <a:pt x="788" y="1149"/>
                      </a:lnTo>
                      <a:cubicBezTo>
                        <a:pt x="744" y="1138"/>
                        <a:pt x="700" y="1127"/>
                        <a:pt x="656" y="1105"/>
                      </a:cubicBezTo>
                      <a:cubicBezTo>
                        <a:pt x="624" y="1095"/>
                        <a:pt x="591" y="1084"/>
                        <a:pt x="558" y="1073"/>
                      </a:cubicBezTo>
                      <a:lnTo>
                        <a:pt x="492" y="1040"/>
                      </a:lnTo>
                      <a:cubicBezTo>
                        <a:pt x="460" y="1029"/>
                        <a:pt x="427" y="1018"/>
                        <a:pt x="394" y="996"/>
                      </a:cubicBezTo>
                      <a:cubicBezTo>
                        <a:pt x="383" y="985"/>
                        <a:pt x="361" y="963"/>
                        <a:pt x="350" y="952"/>
                      </a:cubicBezTo>
                      <a:cubicBezTo>
                        <a:pt x="317" y="920"/>
                        <a:pt x="274" y="854"/>
                        <a:pt x="241" y="821"/>
                      </a:cubicBezTo>
                      <a:cubicBezTo>
                        <a:pt x="241" y="810"/>
                        <a:pt x="230" y="799"/>
                        <a:pt x="219" y="788"/>
                      </a:cubicBezTo>
                      <a:lnTo>
                        <a:pt x="208" y="755"/>
                      </a:lnTo>
                      <a:cubicBezTo>
                        <a:pt x="164" y="635"/>
                        <a:pt x="197" y="493"/>
                        <a:pt x="296" y="405"/>
                      </a:cubicBezTo>
                      <a:cubicBezTo>
                        <a:pt x="328" y="373"/>
                        <a:pt x="361" y="340"/>
                        <a:pt x="405" y="318"/>
                      </a:cubicBezTo>
                      <a:cubicBezTo>
                        <a:pt x="481" y="274"/>
                        <a:pt x="569" y="230"/>
                        <a:pt x="656" y="209"/>
                      </a:cubicBezTo>
                      <a:cubicBezTo>
                        <a:pt x="700" y="198"/>
                        <a:pt x="744" y="187"/>
                        <a:pt x="788" y="176"/>
                      </a:cubicBezTo>
                      <a:lnTo>
                        <a:pt x="886" y="176"/>
                      </a:lnTo>
                      <a:cubicBezTo>
                        <a:pt x="930" y="165"/>
                        <a:pt x="963" y="154"/>
                        <a:pt x="1006" y="154"/>
                      </a:cubicBezTo>
                      <a:cubicBezTo>
                        <a:pt x="1056" y="148"/>
                        <a:pt x="1108" y="146"/>
                        <a:pt x="1161" y="146"/>
                      </a:cubicBezTo>
                      <a:close/>
                      <a:moveTo>
                        <a:pt x="1039" y="1"/>
                      </a:moveTo>
                      <a:cubicBezTo>
                        <a:pt x="744" y="1"/>
                        <a:pt x="449" y="88"/>
                        <a:pt x="219" y="274"/>
                      </a:cubicBezTo>
                      <a:cubicBezTo>
                        <a:pt x="153" y="318"/>
                        <a:pt x="110" y="384"/>
                        <a:pt x="66" y="449"/>
                      </a:cubicBezTo>
                      <a:cubicBezTo>
                        <a:pt x="22" y="537"/>
                        <a:pt x="0" y="635"/>
                        <a:pt x="11" y="745"/>
                      </a:cubicBezTo>
                      <a:cubicBezTo>
                        <a:pt x="11" y="745"/>
                        <a:pt x="11" y="755"/>
                        <a:pt x="11" y="755"/>
                      </a:cubicBezTo>
                      <a:cubicBezTo>
                        <a:pt x="22" y="810"/>
                        <a:pt x="44" y="865"/>
                        <a:pt x="77" y="909"/>
                      </a:cubicBezTo>
                      <a:cubicBezTo>
                        <a:pt x="121" y="985"/>
                        <a:pt x="186" y="1062"/>
                        <a:pt x="263" y="1127"/>
                      </a:cubicBezTo>
                      <a:cubicBezTo>
                        <a:pt x="350" y="1193"/>
                        <a:pt x="449" y="1237"/>
                        <a:pt x="558" y="1270"/>
                      </a:cubicBezTo>
                      <a:cubicBezTo>
                        <a:pt x="744" y="1335"/>
                        <a:pt x="941" y="1368"/>
                        <a:pt x="1138" y="1368"/>
                      </a:cubicBezTo>
                      <a:cubicBezTo>
                        <a:pt x="1192" y="1373"/>
                        <a:pt x="1247" y="1376"/>
                        <a:pt x="1300" y="1376"/>
                      </a:cubicBezTo>
                      <a:cubicBezTo>
                        <a:pt x="1354" y="1376"/>
                        <a:pt x="1406" y="1373"/>
                        <a:pt x="1455" y="1368"/>
                      </a:cubicBezTo>
                      <a:cubicBezTo>
                        <a:pt x="1488" y="1357"/>
                        <a:pt x="1510" y="1346"/>
                        <a:pt x="1542" y="1335"/>
                      </a:cubicBezTo>
                      <a:cubicBezTo>
                        <a:pt x="1553" y="1313"/>
                        <a:pt x="1564" y="1313"/>
                        <a:pt x="1575" y="1302"/>
                      </a:cubicBezTo>
                      <a:cubicBezTo>
                        <a:pt x="1575" y="1291"/>
                        <a:pt x="1575" y="1280"/>
                        <a:pt x="1575" y="1259"/>
                      </a:cubicBezTo>
                      <a:lnTo>
                        <a:pt x="1564" y="1237"/>
                      </a:lnTo>
                      <a:lnTo>
                        <a:pt x="1564" y="1226"/>
                      </a:lnTo>
                      <a:cubicBezTo>
                        <a:pt x="1578" y="1233"/>
                        <a:pt x="1593" y="1236"/>
                        <a:pt x="1608" y="1236"/>
                      </a:cubicBezTo>
                      <a:cubicBezTo>
                        <a:pt x="1639" y="1236"/>
                        <a:pt x="1670" y="1219"/>
                        <a:pt x="1685" y="1182"/>
                      </a:cubicBezTo>
                      <a:cubicBezTo>
                        <a:pt x="1706" y="1138"/>
                        <a:pt x="1728" y="1084"/>
                        <a:pt x="1750" y="1029"/>
                      </a:cubicBezTo>
                      <a:cubicBezTo>
                        <a:pt x="1761" y="985"/>
                        <a:pt x="1783" y="920"/>
                        <a:pt x="1794" y="865"/>
                      </a:cubicBezTo>
                      <a:cubicBezTo>
                        <a:pt x="1805" y="821"/>
                        <a:pt x="1794" y="777"/>
                        <a:pt x="1805" y="734"/>
                      </a:cubicBezTo>
                      <a:cubicBezTo>
                        <a:pt x="1816" y="690"/>
                        <a:pt x="1805" y="635"/>
                        <a:pt x="1805" y="580"/>
                      </a:cubicBezTo>
                      <a:cubicBezTo>
                        <a:pt x="1816" y="504"/>
                        <a:pt x="1805" y="427"/>
                        <a:pt x="1772" y="362"/>
                      </a:cubicBezTo>
                      <a:cubicBezTo>
                        <a:pt x="1685" y="187"/>
                        <a:pt x="1542" y="66"/>
                        <a:pt x="1367" y="12"/>
                      </a:cubicBezTo>
                      <a:cubicBezTo>
                        <a:pt x="1335" y="12"/>
                        <a:pt x="1302" y="1"/>
                        <a:pt x="1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13"/>
                <p:cNvSpPr/>
                <p:nvPr/>
              </p:nvSpPr>
              <p:spPr>
                <a:xfrm flipH="1">
                  <a:off x="99825" y="3718600"/>
                  <a:ext cx="13700" cy="2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" h="1007" extrusionOk="0">
                      <a:moveTo>
                        <a:pt x="11" y="0"/>
                      </a:moveTo>
                      <a:cubicBezTo>
                        <a:pt x="11" y="0"/>
                        <a:pt x="44" y="33"/>
                        <a:pt x="77" y="44"/>
                      </a:cubicBezTo>
                      <a:cubicBezTo>
                        <a:pt x="99" y="44"/>
                        <a:pt x="121" y="55"/>
                        <a:pt x="143" y="55"/>
                      </a:cubicBezTo>
                      <a:cubicBezTo>
                        <a:pt x="164" y="77"/>
                        <a:pt x="186" y="77"/>
                        <a:pt x="208" y="88"/>
                      </a:cubicBezTo>
                      <a:cubicBezTo>
                        <a:pt x="252" y="99"/>
                        <a:pt x="285" y="110"/>
                        <a:pt x="318" y="132"/>
                      </a:cubicBezTo>
                      <a:cubicBezTo>
                        <a:pt x="350" y="154"/>
                        <a:pt x="383" y="175"/>
                        <a:pt x="416" y="208"/>
                      </a:cubicBezTo>
                      <a:cubicBezTo>
                        <a:pt x="416" y="219"/>
                        <a:pt x="427" y="230"/>
                        <a:pt x="427" y="241"/>
                      </a:cubicBezTo>
                      <a:cubicBezTo>
                        <a:pt x="438" y="252"/>
                        <a:pt x="438" y="274"/>
                        <a:pt x="438" y="296"/>
                      </a:cubicBezTo>
                      <a:cubicBezTo>
                        <a:pt x="449" y="307"/>
                        <a:pt x="449" y="318"/>
                        <a:pt x="449" y="329"/>
                      </a:cubicBezTo>
                      <a:cubicBezTo>
                        <a:pt x="460" y="340"/>
                        <a:pt x="471" y="361"/>
                        <a:pt x="482" y="383"/>
                      </a:cubicBezTo>
                      <a:cubicBezTo>
                        <a:pt x="482" y="405"/>
                        <a:pt x="482" y="427"/>
                        <a:pt x="493" y="449"/>
                      </a:cubicBezTo>
                      <a:lnTo>
                        <a:pt x="493" y="536"/>
                      </a:lnTo>
                      <a:cubicBezTo>
                        <a:pt x="482" y="547"/>
                        <a:pt x="482" y="547"/>
                        <a:pt x="493" y="558"/>
                      </a:cubicBezTo>
                      <a:lnTo>
                        <a:pt x="493" y="580"/>
                      </a:lnTo>
                      <a:cubicBezTo>
                        <a:pt x="493" y="580"/>
                        <a:pt x="493" y="591"/>
                        <a:pt x="493" y="602"/>
                      </a:cubicBezTo>
                      <a:cubicBezTo>
                        <a:pt x="482" y="635"/>
                        <a:pt x="482" y="657"/>
                        <a:pt x="471" y="679"/>
                      </a:cubicBezTo>
                      <a:cubicBezTo>
                        <a:pt x="471" y="700"/>
                        <a:pt x="460" y="711"/>
                        <a:pt x="449" y="722"/>
                      </a:cubicBezTo>
                      <a:cubicBezTo>
                        <a:pt x="449" y="733"/>
                        <a:pt x="438" y="744"/>
                        <a:pt x="438" y="766"/>
                      </a:cubicBezTo>
                      <a:lnTo>
                        <a:pt x="416" y="799"/>
                      </a:lnTo>
                      <a:cubicBezTo>
                        <a:pt x="416" y="810"/>
                        <a:pt x="405" y="832"/>
                        <a:pt x="394" y="843"/>
                      </a:cubicBezTo>
                      <a:cubicBezTo>
                        <a:pt x="383" y="854"/>
                        <a:pt x="372" y="865"/>
                        <a:pt x="361" y="886"/>
                      </a:cubicBezTo>
                      <a:cubicBezTo>
                        <a:pt x="350" y="886"/>
                        <a:pt x="328" y="897"/>
                        <a:pt x="318" y="908"/>
                      </a:cubicBezTo>
                      <a:cubicBezTo>
                        <a:pt x="307" y="919"/>
                        <a:pt x="285" y="930"/>
                        <a:pt x="274" y="930"/>
                      </a:cubicBezTo>
                      <a:lnTo>
                        <a:pt x="252" y="930"/>
                      </a:lnTo>
                      <a:lnTo>
                        <a:pt x="208" y="941"/>
                      </a:lnTo>
                      <a:lnTo>
                        <a:pt x="186" y="941"/>
                      </a:lnTo>
                      <a:cubicBezTo>
                        <a:pt x="175" y="947"/>
                        <a:pt x="162" y="949"/>
                        <a:pt x="148" y="949"/>
                      </a:cubicBezTo>
                      <a:cubicBezTo>
                        <a:pt x="134" y="949"/>
                        <a:pt x="121" y="947"/>
                        <a:pt x="110" y="941"/>
                      </a:cubicBezTo>
                      <a:cubicBezTo>
                        <a:pt x="88" y="941"/>
                        <a:pt x="66" y="919"/>
                        <a:pt x="33" y="908"/>
                      </a:cubicBezTo>
                      <a:lnTo>
                        <a:pt x="0" y="919"/>
                      </a:lnTo>
                      <a:cubicBezTo>
                        <a:pt x="11" y="919"/>
                        <a:pt x="0" y="930"/>
                        <a:pt x="0" y="930"/>
                      </a:cubicBezTo>
                      <a:cubicBezTo>
                        <a:pt x="11" y="941"/>
                        <a:pt x="11" y="941"/>
                        <a:pt x="0" y="952"/>
                      </a:cubicBezTo>
                      <a:cubicBezTo>
                        <a:pt x="0" y="952"/>
                        <a:pt x="0" y="963"/>
                        <a:pt x="0" y="963"/>
                      </a:cubicBezTo>
                      <a:cubicBezTo>
                        <a:pt x="0" y="974"/>
                        <a:pt x="0" y="974"/>
                        <a:pt x="0" y="985"/>
                      </a:cubicBezTo>
                      <a:cubicBezTo>
                        <a:pt x="11" y="985"/>
                        <a:pt x="11" y="985"/>
                        <a:pt x="22" y="996"/>
                      </a:cubicBezTo>
                      <a:cubicBezTo>
                        <a:pt x="33" y="996"/>
                        <a:pt x="77" y="1007"/>
                        <a:pt x="99" y="1007"/>
                      </a:cubicBezTo>
                      <a:cubicBezTo>
                        <a:pt x="132" y="1007"/>
                        <a:pt x="164" y="1007"/>
                        <a:pt x="197" y="996"/>
                      </a:cubicBezTo>
                      <a:lnTo>
                        <a:pt x="263" y="996"/>
                      </a:lnTo>
                      <a:lnTo>
                        <a:pt x="328" y="941"/>
                      </a:lnTo>
                      <a:lnTo>
                        <a:pt x="361" y="941"/>
                      </a:lnTo>
                      <a:cubicBezTo>
                        <a:pt x="405" y="908"/>
                        <a:pt x="438" y="875"/>
                        <a:pt x="471" y="832"/>
                      </a:cubicBezTo>
                      <a:cubicBezTo>
                        <a:pt x="493" y="799"/>
                        <a:pt x="514" y="766"/>
                        <a:pt x="525" y="733"/>
                      </a:cubicBezTo>
                      <a:cubicBezTo>
                        <a:pt x="525" y="722"/>
                        <a:pt x="525" y="711"/>
                        <a:pt x="525" y="700"/>
                      </a:cubicBezTo>
                      <a:lnTo>
                        <a:pt x="525" y="690"/>
                      </a:lnTo>
                      <a:cubicBezTo>
                        <a:pt x="525" y="657"/>
                        <a:pt x="547" y="624"/>
                        <a:pt x="547" y="602"/>
                      </a:cubicBezTo>
                      <a:cubicBezTo>
                        <a:pt x="547" y="569"/>
                        <a:pt x="547" y="558"/>
                        <a:pt x="547" y="536"/>
                      </a:cubicBezTo>
                      <a:lnTo>
                        <a:pt x="547" y="515"/>
                      </a:lnTo>
                      <a:cubicBezTo>
                        <a:pt x="547" y="493"/>
                        <a:pt x="547" y="482"/>
                        <a:pt x="547" y="460"/>
                      </a:cubicBezTo>
                      <a:cubicBezTo>
                        <a:pt x="536" y="438"/>
                        <a:pt x="536" y="416"/>
                        <a:pt x="525" y="405"/>
                      </a:cubicBezTo>
                      <a:cubicBezTo>
                        <a:pt x="514" y="361"/>
                        <a:pt x="493" y="318"/>
                        <a:pt x="482" y="274"/>
                      </a:cubicBezTo>
                      <a:cubicBezTo>
                        <a:pt x="471" y="241"/>
                        <a:pt x="449" y="208"/>
                        <a:pt x="427" y="175"/>
                      </a:cubicBezTo>
                      <a:cubicBezTo>
                        <a:pt x="394" y="154"/>
                        <a:pt x="372" y="132"/>
                        <a:pt x="350" y="110"/>
                      </a:cubicBezTo>
                      <a:lnTo>
                        <a:pt x="318" y="99"/>
                      </a:lnTo>
                      <a:lnTo>
                        <a:pt x="285" y="77"/>
                      </a:lnTo>
                      <a:lnTo>
                        <a:pt x="252" y="77"/>
                      </a:lnTo>
                      <a:cubicBezTo>
                        <a:pt x="241" y="77"/>
                        <a:pt x="219" y="55"/>
                        <a:pt x="197" y="44"/>
                      </a:cubicBezTo>
                      <a:lnTo>
                        <a:pt x="153" y="44"/>
                      </a:lnTo>
                      <a:cubicBezTo>
                        <a:pt x="121" y="33"/>
                        <a:pt x="77" y="22"/>
                        <a:pt x="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2" name="Google Shape;1842;p13"/>
              <p:cNvGrpSpPr/>
              <p:nvPr/>
            </p:nvGrpSpPr>
            <p:grpSpPr>
              <a:xfrm rot="10800000">
                <a:off x="7537313" y="692638"/>
                <a:ext cx="47875" cy="30925"/>
                <a:chOff x="194175" y="4477025"/>
                <a:chExt cx="47875" cy="30925"/>
              </a:xfrm>
            </p:grpSpPr>
            <p:sp>
              <p:nvSpPr>
                <p:cNvPr id="1843" name="Google Shape;1843;p13"/>
                <p:cNvSpPr/>
                <p:nvPr/>
              </p:nvSpPr>
              <p:spPr>
                <a:xfrm flipH="1">
                  <a:off x="206750" y="44836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13"/>
                <p:cNvSpPr/>
                <p:nvPr/>
              </p:nvSpPr>
              <p:spPr>
                <a:xfrm flipH="1">
                  <a:off x="216600" y="4480325"/>
                  <a:ext cx="3025" cy="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22" extrusionOk="0">
                      <a:moveTo>
                        <a:pt x="1" y="0"/>
                      </a:moveTo>
                      <a:lnTo>
                        <a:pt x="12" y="22"/>
                      </a:lnTo>
                      <a:lnTo>
                        <a:pt x="121" y="22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13"/>
                <p:cNvSpPr/>
                <p:nvPr/>
              </p:nvSpPr>
              <p:spPr>
                <a:xfrm flipH="1">
                  <a:off x="194175" y="4477025"/>
                  <a:ext cx="47875" cy="3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" h="1237" extrusionOk="0">
                      <a:moveTo>
                        <a:pt x="771" y="117"/>
                      </a:moveTo>
                      <a:cubicBezTo>
                        <a:pt x="795" y="117"/>
                        <a:pt x="819" y="127"/>
                        <a:pt x="843" y="143"/>
                      </a:cubicBezTo>
                      <a:lnTo>
                        <a:pt x="876" y="143"/>
                      </a:lnTo>
                      <a:cubicBezTo>
                        <a:pt x="887" y="143"/>
                        <a:pt x="887" y="154"/>
                        <a:pt x="898" y="154"/>
                      </a:cubicBezTo>
                      <a:lnTo>
                        <a:pt x="941" y="154"/>
                      </a:lnTo>
                      <a:lnTo>
                        <a:pt x="1007" y="176"/>
                      </a:lnTo>
                      <a:lnTo>
                        <a:pt x="1051" y="176"/>
                      </a:lnTo>
                      <a:lnTo>
                        <a:pt x="1105" y="187"/>
                      </a:lnTo>
                      <a:lnTo>
                        <a:pt x="1248" y="187"/>
                      </a:lnTo>
                      <a:lnTo>
                        <a:pt x="1280" y="198"/>
                      </a:lnTo>
                      <a:cubicBezTo>
                        <a:pt x="1302" y="198"/>
                        <a:pt x="1313" y="209"/>
                        <a:pt x="1324" y="220"/>
                      </a:cubicBezTo>
                      <a:cubicBezTo>
                        <a:pt x="1346" y="220"/>
                        <a:pt x="1379" y="231"/>
                        <a:pt x="1401" y="252"/>
                      </a:cubicBezTo>
                      <a:lnTo>
                        <a:pt x="1412" y="252"/>
                      </a:lnTo>
                      <a:lnTo>
                        <a:pt x="1422" y="242"/>
                      </a:lnTo>
                      <a:lnTo>
                        <a:pt x="1422" y="242"/>
                      </a:lnTo>
                      <a:cubicBezTo>
                        <a:pt x="1412" y="252"/>
                        <a:pt x="1412" y="253"/>
                        <a:pt x="1423" y="263"/>
                      </a:cubicBezTo>
                      <a:lnTo>
                        <a:pt x="1444" y="274"/>
                      </a:lnTo>
                      <a:cubicBezTo>
                        <a:pt x="1444" y="274"/>
                        <a:pt x="1455" y="285"/>
                        <a:pt x="1455" y="285"/>
                      </a:cubicBezTo>
                      <a:lnTo>
                        <a:pt x="1499" y="351"/>
                      </a:lnTo>
                      <a:lnTo>
                        <a:pt x="1619" y="351"/>
                      </a:lnTo>
                      <a:cubicBezTo>
                        <a:pt x="1630" y="362"/>
                        <a:pt x="1641" y="373"/>
                        <a:pt x="1652" y="384"/>
                      </a:cubicBezTo>
                      <a:cubicBezTo>
                        <a:pt x="1685" y="427"/>
                        <a:pt x="1707" y="471"/>
                        <a:pt x="1729" y="515"/>
                      </a:cubicBezTo>
                      <a:cubicBezTo>
                        <a:pt x="1740" y="537"/>
                        <a:pt x="1751" y="559"/>
                        <a:pt x="1751" y="581"/>
                      </a:cubicBezTo>
                      <a:cubicBezTo>
                        <a:pt x="1751" y="602"/>
                        <a:pt x="1751" y="613"/>
                        <a:pt x="1751" y="635"/>
                      </a:cubicBezTo>
                      <a:cubicBezTo>
                        <a:pt x="1751" y="668"/>
                        <a:pt x="1740" y="690"/>
                        <a:pt x="1729" y="712"/>
                      </a:cubicBezTo>
                      <a:cubicBezTo>
                        <a:pt x="1718" y="745"/>
                        <a:pt x="1685" y="777"/>
                        <a:pt x="1652" y="799"/>
                      </a:cubicBezTo>
                      <a:cubicBezTo>
                        <a:pt x="1630" y="821"/>
                        <a:pt x="1609" y="843"/>
                        <a:pt x="1587" y="854"/>
                      </a:cubicBezTo>
                      <a:cubicBezTo>
                        <a:pt x="1576" y="854"/>
                        <a:pt x="1532" y="887"/>
                        <a:pt x="1521" y="898"/>
                      </a:cubicBezTo>
                      <a:lnTo>
                        <a:pt x="1423" y="941"/>
                      </a:lnTo>
                      <a:lnTo>
                        <a:pt x="1368" y="985"/>
                      </a:lnTo>
                      <a:cubicBezTo>
                        <a:pt x="1302" y="1007"/>
                        <a:pt x="1248" y="1029"/>
                        <a:pt x="1193" y="1051"/>
                      </a:cubicBezTo>
                      <a:lnTo>
                        <a:pt x="1160" y="1073"/>
                      </a:lnTo>
                      <a:lnTo>
                        <a:pt x="1138" y="1073"/>
                      </a:lnTo>
                      <a:cubicBezTo>
                        <a:pt x="1073" y="1062"/>
                        <a:pt x="996" y="1051"/>
                        <a:pt x="930" y="1029"/>
                      </a:cubicBezTo>
                      <a:lnTo>
                        <a:pt x="723" y="963"/>
                      </a:lnTo>
                      <a:cubicBezTo>
                        <a:pt x="668" y="952"/>
                        <a:pt x="624" y="931"/>
                        <a:pt x="580" y="909"/>
                      </a:cubicBezTo>
                      <a:cubicBezTo>
                        <a:pt x="493" y="854"/>
                        <a:pt x="405" y="821"/>
                        <a:pt x="329" y="767"/>
                      </a:cubicBezTo>
                      <a:cubicBezTo>
                        <a:pt x="285" y="745"/>
                        <a:pt x="252" y="723"/>
                        <a:pt x="220" y="701"/>
                      </a:cubicBezTo>
                      <a:cubicBezTo>
                        <a:pt x="198" y="690"/>
                        <a:pt x="187" y="679"/>
                        <a:pt x="176" y="668"/>
                      </a:cubicBezTo>
                      <a:lnTo>
                        <a:pt x="176" y="657"/>
                      </a:lnTo>
                      <a:cubicBezTo>
                        <a:pt x="187" y="646"/>
                        <a:pt x="187" y="635"/>
                        <a:pt x="187" y="624"/>
                      </a:cubicBezTo>
                      <a:cubicBezTo>
                        <a:pt x="209" y="559"/>
                        <a:pt x="252" y="493"/>
                        <a:pt x="296" y="438"/>
                      </a:cubicBezTo>
                      <a:lnTo>
                        <a:pt x="296" y="406"/>
                      </a:lnTo>
                      <a:cubicBezTo>
                        <a:pt x="318" y="362"/>
                        <a:pt x="340" y="329"/>
                        <a:pt x="384" y="307"/>
                      </a:cubicBezTo>
                      <a:cubicBezTo>
                        <a:pt x="416" y="263"/>
                        <a:pt x="460" y="231"/>
                        <a:pt x="515" y="209"/>
                      </a:cubicBezTo>
                      <a:lnTo>
                        <a:pt x="548" y="209"/>
                      </a:lnTo>
                      <a:lnTo>
                        <a:pt x="602" y="187"/>
                      </a:lnTo>
                      <a:cubicBezTo>
                        <a:pt x="624" y="187"/>
                        <a:pt x="635" y="176"/>
                        <a:pt x="646" y="176"/>
                      </a:cubicBezTo>
                      <a:lnTo>
                        <a:pt x="679" y="176"/>
                      </a:lnTo>
                      <a:lnTo>
                        <a:pt x="745" y="154"/>
                      </a:lnTo>
                      <a:cubicBezTo>
                        <a:pt x="745" y="154"/>
                        <a:pt x="745" y="143"/>
                        <a:pt x="734" y="143"/>
                      </a:cubicBezTo>
                      <a:cubicBezTo>
                        <a:pt x="734" y="132"/>
                        <a:pt x="745" y="121"/>
                        <a:pt x="745" y="121"/>
                      </a:cubicBezTo>
                      <a:cubicBezTo>
                        <a:pt x="753" y="118"/>
                        <a:pt x="762" y="117"/>
                        <a:pt x="771" y="117"/>
                      </a:cubicBezTo>
                      <a:close/>
                      <a:moveTo>
                        <a:pt x="920" y="1"/>
                      </a:moveTo>
                      <a:cubicBezTo>
                        <a:pt x="843" y="1"/>
                        <a:pt x="766" y="12"/>
                        <a:pt x="701" y="34"/>
                      </a:cubicBezTo>
                      <a:cubicBezTo>
                        <a:pt x="537" y="88"/>
                        <a:pt x="395" y="165"/>
                        <a:pt x="263" y="274"/>
                      </a:cubicBezTo>
                      <a:cubicBezTo>
                        <a:pt x="176" y="351"/>
                        <a:pt x="110" y="438"/>
                        <a:pt x="66" y="537"/>
                      </a:cubicBezTo>
                      <a:cubicBezTo>
                        <a:pt x="55" y="570"/>
                        <a:pt x="34" y="613"/>
                        <a:pt x="23" y="646"/>
                      </a:cubicBezTo>
                      <a:lnTo>
                        <a:pt x="12" y="734"/>
                      </a:lnTo>
                      <a:lnTo>
                        <a:pt x="12" y="756"/>
                      </a:lnTo>
                      <a:cubicBezTo>
                        <a:pt x="1" y="756"/>
                        <a:pt x="1" y="767"/>
                        <a:pt x="12" y="767"/>
                      </a:cubicBezTo>
                      <a:lnTo>
                        <a:pt x="45" y="788"/>
                      </a:lnTo>
                      <a:lnTo>
                        <a:pt x="241" y="909"/>
                      </a:lnTo>
                      <a:cubicBezTo>
                        <a:pt x="362" y="974"/>
                        <a:pt x="482" y="1040"/>
                        <a:pt x="613" y="1084"/>
                      </a:cubicBezTo>
                      <a:lnTo>
                        <a:pt x="799" y="1160"/>
                      </a:lnTo>
                      <a:cubicBezTo>
                        <a:pt x="887" y="1193"/>
                        <a:pt x="974" y="1215"/>
                        <a:pt x="1051" y="1226"/>
                      </a:cubicBezTo>
                      <a:lnTo>
                        <a:pt x="1073" y="1226"/>
                      </a:lnTo>
                      <a:cubicBezTo>
                        <a:pt x="1095" y="1237"/>
                        <a:pt x="1116" y="1237"/>
                        <a:pt x="1138" y="1237"/>
                      </a:cubicBezTo>
                      <a:lnTo>
                        <a:pt x="1193" y="1237"/>
                      </a:lnTo>
                      <a:lnTo>
                        <a:pt x="1237" y="1215"/>
                      </a:lnTo>
                      <a:cubicBezTo>
                        <a:pt x="1313" y="1182"/>
                        <a:pt x="1390" y="1149"/>
                        <a:pt x="1477" y="1127"/>
                      </a:cubicBezTo>
                      <a:cubicBezTo>
                        <a:pt x="1576" y="1084"/>
                        <a:pt x="1663" y="1029"/>
                        <a:pt x="1751" y="963"/>
                      </a:cubicBezTo>
                      <a:cubicBezTo>
                        <a:pt x="1838" y="898"/>
                        <a:pt x="1904" y="799"/>
                        <a:pt x="1915" y="690"/>
                      </a:cubicBezTo>
                      <a:cubicBezTo>
                        <a:pt x="1915" y="657"/>
                        <a:pt x="1915" y="635"/>
                        <a:pt x="1915" y="602"/>
                      </a:cubicBezTo>
                      <a:cubicBezTo>
                        <a:pt x="1915" y="592"/>
                        <a:pt x="1915" y="570"/>
                        <a:pt x="1915" y="559"/>
                      </a:cubicBezTo>
                      <a:lnTo>
                        <a:pt x="1893" y="515"/>
                      </a:lnTo>
                      <a:cubicBezTo>
                        <a:pt x="1882" y="471"/>
                        <a:pt x="1860" y="427"/>
                        <a:pt x="1838" y="384"/>
                      </a:cubicBezTo>
                      <a:cubicBezTo>
                        <a:pt x="1816" y="329"/>
                        <a:pt x="1773" y="274"/>
                        <a:pt x="1740" y="231"/>
                      </a:cubicBezTo>
                      <a:cubicBezTo>
                        <a:pt x="1685" y="187"/>
                        <a:pt x="1609" y="165"/>
                        <a:pt x="1543" y="165"/>
                      </a:cubicBezTo>
                      <a:cubicBezTo>
                        <a:pt x="1521" y="165"/>
                        <a:pt x="1499" y="165"/>
                        <a:pt x="1488" y="176"/>
                      </a:cubicBezTo>
                      <a:cubicBezTo>
                        <a:pt x="1488" y="154"/>
                        <a:pt x="1488" y="143"/>
                        <a:pt x="1488" y="121"/>
                      </a:cubicBezTo>
                      <a:cubicBezTo>
                        <a:pt x="1466" y="77"/>
                        <a:pt x="1434" y="56"/>
                        <a:pt x="1390" y="56"/>
                      </a:cubicBezTo>
                      <a:lnTo>
                        <a:pt x="1291" y="34"/>
                      </a:lnTo>
                      <a:cubicBezTo>
                        <a:pt x="1237" y="34"/>
                        <a:pt x="1182" y="23"/>
                        <a:pt x="1127" y="12"/>
                      </a:cubicBezTo>
                      <a:lnTo>
                        <a:pt x="1007" y="12"/>
                      </a:lnTo>
                      <a:cubicBezTo>
                        <a:pt x="1004" y="12"/>
                        <a:pt x="1000" y="12"/>
                        <a:pt x="996" y="12"/>
                      </a:cubicBezTo>
                      <a:lnTo>
                        <a:pt x="996" y="12"/>
                      </a:lnTo>
                      <a:lnTo>
                        <a:pt x="996" y="12"/>
                      </a:lnTo>
                      <a:lnTo>
                        <a:pt x="974" y="56"/>
                      </a:lnTo>
                      <a:lnTo>
                        <a:pt x="974" y="45"/>
                      </a:lnTo>
                      <a:lnTo>
                        <a:pt x="974" y="34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81" y="10"/>
                        <a:pt x="989" y="11"/>
                        <a:pt x="996" y="12"/>
                      </a:cubicBezTo>
                      <a:lnTo>
                        <a:pt x="996" y="12"/>
                      </a:lnTo>
                      <a:lnTo>
                        <a:pt x="985" y="1"/>
                      </a:lnTo>
                      <a:lnTo>
                        <a:pt x="974" y="1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70" y="6"/>
                        <a:pt x="966" y="4"/>
                        <a:pt x="9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13"/>
                <p:cNvSpPr/>
                <p:nvPr/>
              </p:nvSpPr>
              <p:spPr>
                <a:xfrm flipH="1">
                  <a:off x="207575" y="4483875"/>
                  <a:ext cx="8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3" extrusionOk="0">
                      <a:moveTo>
                        <a:pt x="0" y="0"/>
                      </a:moveTo>
                      <a:cubicBezTo>
                        <a:pt x="0" y="11"/>
                        <a:pt x="11" y="22"/>
                        <a:pt x="22" y="22"/>
                      </a:cubicBezTo>
                      <a:lnTo>
                        <a:pt x="33" y="22"/>
                      </a:lnTo>
                      <a:cubicBezTo>
                        <a:pt x="22" y="11"/>
                        <a:pt x="1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13"/>
                <p:cNvSpPr/>
                <p:nvPr/>
              </p:nvSpPr>
              <p:spPr>
                <a:xfrm flipH="1">
                  <a:off x="228625" y="4483325"/>
                  <a:ext cx="3025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88" extrusionOk="0">
                      <a:moveTo>
                        <a:pt x="121" y="0"/>
                      </a:moveTo>
                      <a:lnTo>
                        <a:pt x="77" y="22"/>
                      </a:lnTo>
                      <a:cubicBezTo>
                        <a:pt x="55" y="33"/>
                        <a:pt x="44" y="44"/>
                        <a:pt x="22" y="55"/>
                      </a:cubicBezTo>
                      <a:cubicBezTo>
                        <a:pt x="22" y="66"/>
                        <a:pt x="11" y="77"/>
                        <a:pt x="0" y="88"/>
                      </a:cubicBezTo>
                      <a:cubicBezTo>
                        <a:pt x="33" y="66"/>
                        <a:pt x="55" y="55"/>
                        <a:pt x="77" y="33"/>
                      </a:cubicBez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13"/>
                <p:cNvSpPr/>
                <p:nvPr/>
              </p:nvSpPr>
              <p:spPr>
                <a:xfrm flipH="1">
                  <a:off x="201275" y="4480050"/>
                  <a:ext cx="336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6" h="818" extrusionOk="0">
                      <a:moveTo>
                        <a:pt x="470" y="0"/>
                      </a:moveTo>
                      <a:cubicBezTo>
                        <a:pt x="460" y="11"/>
                        <a:pt x="449" y="22"/>
                        <a:pt x="449" y="33"/>
                      </a:cubicBezTo>
                      <a:cubicBezTo>
                        <a:pt x="460" y="33"/>
                        <a:pt x="449" y="44"/>
                        <a:pt x="460" y="44"/>
                      </a:cubicBezTo>
                      <a:lnTo>
                        <a:pt x="394" y="55"/>
                      </a:lnTo>
                      <a:lnTo>
                        <a:pt x="361" y="55"/>
                      </a:lnTo>
                      <a:cubicBezTo>
                        <a:pt x="350" y="55"/>
                        <a:pt x="339" y="66"/>
                        <a:pt x="328" y="77"/>
                      </a:cubicBezTo>
                      <a:lnTo>
                        <a:pt x="263" y="88"/>
                      </a:lnTo>
                      <a:lnTo>
                        <a:pt x="230" y="88"/>
                      </a:lnTo>
                      <a:cubicBezTo>
                        <a:pt x="186" y="121"/>
                        <a:pt x="142" y="153"/>
                        <a:pt x="99" y="197"/>
                      </a:cubicBezTo>
                      <a:cubicBezTo>
                        <a:pt x="66" y="219"/>
                        <a:pt x="33" y="252"/>
                        <a:pt x="22" y="296"/>
                      </a:cubicBezTo>
                      <a:lnTo>
                        <a:pt x="22" y="328"/>
                      </a:lnTo>
                      <a:cubicBezTo>
                        <a:pt x="22" y="328"/>
                        <a:pt x="0" y="339"/>
                        <a:pt x="0" y="339"/>
                      </a:cubicBezTo>
                      <a:cubicBezTo>
                        <a:pt x="0" y="383"/>
                        <a:pt x="0" y="416"/>
                        <a:pt x="0" y="449"/>
                      </a:cubicBezTo>
                      <a:cubicBezTo>
                        <a:pt x="11" y="471"/>
                        <a:pt x="22" y="492"/>
                        <a:pt x="44" y="514"/>
                      </a:cubicBezTo>
                      <a:cubicBezTo>
                        <a:pt x="44" y="525"/>
                        <a:pt x="44" y="536"/>
                        <a:pt x="55" y="547"/>
                      </a:cubicBezTo>
                      <a:cubicBezTo>
                        <a:pt x="66" y="558"/>
                        <a:pt x="88" y="569"/>
                        <a:pt x="99" y="580"/>
                      </a:cubicBezTo>
                      <a:cubicBezTo>
                        <a:pt x="131" y="580"/>
                        <a:pt x="153" y="591"/>
                        <a:pt x="175" y="591"/>
                      </a:cubicBezTo>
                      <a:cubicBezTo>
                        <a:pt x="219" y="602"/>
                        <a:pt x="263" y="613"/>
                        <a:pt x="306" y="624"/>
                      </a:cubicBezTo>
                      <a:cubicBezTo>
                        <a:pt x="350" y="646"/>
                        <a:pt x="372" y="678"/>
                        <a:pt x="394" y="711"/>
                      </a:cubicBezTo>
                      <a:cubicBezTo>
                        <a:pt x="427" y="733"/>
                        <a:pt x="460" y="755"/>
                        <a:pt x="492" y="766"/>
                      </a:cubicBezTo>
                      <a:lnTo>
                        <a:pt x="525" y="777"/>
                      </a:lnTo>
                      <a:cubicBezTo>
                        <a:pt x="536" y="777"/>
                        <a:pt x="547" y="788"/>
                        <a:pt x="558" y="788"/>
                      </a:cubicBezTo>
                      <a:lnTo>
                        <a:pt x="591" y="788"/>
                      </a:lnTo>
                      <a:cubicBezTo>
                        <a:pt x="613" y="788"/>
                        <a:pt x="645" y="799"/>
                        <a:pt x="667" y="810"/>
                      </a:cubicBezTo>
                      <a:lnTo>
                        <a:pt x="711" y="810"/>
                      </a:lnTo>
                      <a:cubicBezTo>
                        <a:pt x="733" y="815"/>
                        <a:pt x="755" y="818"/>
                        <a:pt x="777" y="818"/>
                      </a:cubicBezTo>
                      <a:cubicBezTo>
                        <a:pt x="799" y="818"/>
                        <a:pt x="820" y="815"/>
                        <a:pt x="842" y="810"/>
                      </a:cubicBezTo>
                      <a:cubicBezTo>
                        <a:pt x="853" y="810"/>
                        <a:pt x="875" y="788"/>
                        <a:pt x="864" y="777"/>
                      </a:cubicBezTo>
                      <a:lnTo>
                        <a:pt x="864" y="777"/>
                      </a:lnTo>
                      <a:cubicBezTo>
                        <a:pt x="853" y="777"/>
                        <a:pt x="831" y="799"/>
                        <a:pt x="799" y="799"/>
                      </a:cubicBezTo>
                      <a:cubicBezTo>
                        <a:pt x="788" y="795"/>
                        <a:pt x="777" y="794"/>
                        <a:pt x="767" y="794"/>
                      </a:cubicBezTo>
                      <a:cubicBezTo>
                        <a:pt x="746" y="794"/>
                        <a:pt x="729" y="799"/>
                        <a:pt x="722" y="799"/>
                      </a:cubicBezTo>
                      <a:cubicBezTo>
                        <a:pt x="700" y="788"/>
                        <a:pt x="667" y="777"/>
                        <a:pt x="645" y="777"/>
                      </a:cubicBezTo>
                      <a:cubicBezTo>
                        <a:pt x="602" y="766"/>
                        <a:pt x="558" y="755"/>
                        <a:pt x="514" y="744"/>
                      </a:cubicBezTo>
                      <a:cubicBezTo>
                        <a:pt x="470" y="733"/>
                        <a:pt x="438" y="711"/>
                        <a:pt x="405" y="678"/>
                      </a:cubicBezTo>
                      <a:cubicBezTo>
                        <a:pt x="394" y="667"/>
                        <a:pt x="394" y="656"/>
                        <a:pt x="383" y="646"/>
                      </a:cubicBezTo>
                      <a:lnTo>
                        <a:pt x="383" y="635"/>
                      </a:lnTo>
                      <a:cubicBezTo>
                        <a:pt x="372" y="613"/>
                        <a:pt x="350" y="602"/>
                        <a:pt x="328" y="591"/>
                      </a:cubicBezTo>
                      <a:cubicBezTo>
                        <a:pt x="317" y="580"/>
                        <a:pt x="306" y="569"/>
                        <a:pt x="295" y="569"/>
                      </a:cubicBezTo>
                      <a:cubicBezTo>
                        <a:pt x="263" y="569"/>
                        <a:pt x="241" y="569"/>
                        <a:pt x="219" y="558"/>
                      </a:cubicBezTo>
                      <a:cubicBezTo>
                        <a:pt x="197" y="558"/>
                        <a:pt x="164" y="547"/>
                        <a:pt x="142" y="536"/>
                      </a:cubicBezTo>
                      <a:cubicBezTo>
                        <a:pt x="120" y="525"/>
                        <a:pt x="99" y="503"/>
                        <a:pt x="77" y="481"/>
                      </a:cubicBezTo>
                      <a:lnTo>
                        <a:pt x="77" y="460"/>
                      </a:lnTo>
                      <a:cubicBezTo>
                        <a:pt x="77" y="460"/>
                        <a:pt x="66" y="449"/>
                        <a:pt x="66" y="449"/>
                      </a:cubicBezTo>
                      <a:cubicBezTo>
                        <a:pt x="66" y="438"/>
                        <a:pt x="66" y="427"/>
                        <a:pt x="66" y="416"/>
                      </a:cubicBezTo>
                      <a:cubicBezTo>
                        <a:pt x="55" y="394"/>
                        <a:pt x="55" y="361"/>
                        <a:pt x="66" y="339"/>
                      </a:cubicBezTo>
                      <a:cubicBezTo>
                        <a:pt x="77" y="317"/>
                        <a:pt x="77" y="306"/>
                        <a:pt x="88" y="296"/>
                      </a:cubicBezTo>
                      <a:cubicBezTo>
                        <a:pt x="88" y="285"/>
                        <a:pt x="99" y="274"/>
                        <a:pt x="110" y="263"/>
                      </a:cubicBezTo>
                      <a:cubicBezTo>
                        <a:pt x="120" y="241"/>
                        <a:pt x="131" y="230"/>
                        <a:pt x="131" y="219"/>
                      </a:cubicBezTo>
                      <a:lnTo>
                        <a:pt x="153" y="208"/>
                      </a:lnTo>
                      <a:cubicBezTo>
                        <a:pt x="153" y="197"/>
                        <a:pt x="164" y="186"/>
                        <a:pt x="175" y="175"/>
                      </a:cubicBezTo>
                      <a:cubicBezTo>
                        <a:pt x="186" y="164"/>
                        <a:pt x="197" y="153"/>
                        <a:pt x="219" y="142"/>
                      </a:cubicBezTo>
                      <a:lnTo>
                        <a:pt x="263" y="121"/>
                      </a:lnTo>
                      <a:lnTo>
                        <a:pt x="274" y="121"/>
                      </a:lnTo>
                      <a:cubicBezTo>
                        <a:pt x="295" y="110"/>
                        <a:pt x="306" y="110"/>
                        <a:pt x="328" y="99"/>
                      </a:cubicBezTo>
                      <a:lnTo>
                        <a:pt x="361" y="99"/>
                      </a:lnTo>
                      <a:cubicBezTo>
                        <a:pt x="372" y="99"/>
                        <a:pt x="383" y="88"/>
                        <a:pt x="394" y="88"/>
                      </a:cubicBezTo>
                      <a:lnTo>
                        <a:pt x="427" y="88"/>
                      </a:lnTo>
                      <a:cubicBezTo>
                        <a:pt x="460" y="77"/>
                        <a:pt x="492" y="77"/>
                        <a:pt x="514" y="77"/>
                      </a:cubicBezTo>
                      <a:lnTo>
                        <a:pt x="591" y="77"/>
                      </a:lnTo>
                      <a:cubicBezTo>
                        <a:pt x="613" y="77"/>
                        <a:pt x="624" y="88"/>
                        <a:pt x="645" y="88"/>
                      </a:cubicBezTo>
                      <a:lnTo>
                        <a:pt x="711" y="88"/>
                      </a:lnTo>
                      <a:cubicBezTo>
                        <a:pt x="717" y="82"/>
                        <a:pt x="725" y="79"/>
                        <a:pt x="733" y="79"/>
                      </a:cubicBezTo>
                      <a:cubicBezTo>
                        <a:pt x="741" y="79"/>
                        <a:pt x="749" y="82"/>
                        <a:pt x="755" y="88"/>
                      </a:cubicBezTo>
                      <a:lnTo>
                        <a:pt x="777" y="88"/>
                      </a:lnTo>
                      <a:cubicBezTo>
                        <a:pt x="820" y="88"/>
                        <a:pt x="864" y="88"/>
                        <a:pt x="908" y="99"/>
                      </a:cubicBezTo>
                      <a:cubicBezTo>
                        <a:pt x="941" y="121"/>
                        <a:pt x="963" y="131"/>
                        <a:pt x="995" y="131"/>
                      </a:cubicBezTo>
                      <a:lnTo>
                        <a:pt x="1061" y="131"/>
                      </a:lnTo>
                      <a:cubicBezTo>
                        <a:pt x="1072" y="142"/>
                        <a:pt x="1083" y="153"/>
                        <a:pt x="1094" y="153"/>
                      </a:cubicBezTo>
                      <a:cubicBezTo>
                        <a:pt x="1105" y="164"/>
                        <a:pt x="1127" y="175"/>
                        <a:pt x="1127" y="197"/>
                      </a:cubicBezTo>
                      <a:lnTo>
                        <a:pt x="1127" y="208"/>
                      </a:lnTo>
                      <a:cubicBezTo>
                        <a:pt x="1138" y="230"/>
                        <a:pt x="1149" y="241"/>
                        <a:pt x="1159" y="252"/>
                      </a:cubicBezTo>
                      <a:cubicBezTo>
                        <a:pt x="1170" y="263"/>
                        <a:pt x="1192" y="274"/>
                        <a:pt x="1203" y="285"/>
                      </a:cubicBezTo>
                      <a:cubicBezTo>
                        <a:pt x="1236" y="306"/>
                        <a:pt x="1269" y="328"/>
                        <a:pt x="1302" y="350"/>
                      </a:cubicBezTo>
                      <a:cubicBezTo>
                        <a:pt x="1324" y="383"/>
                        <a:pt x="1313" y="405"/>
                        <a:pt x="1302" y="438"/>
                      </a:cubicBezTo>
                      <a:cubicBezTo>
                        <a:pt x="1280" y="460"/>
                        <a:pt x="1269" y="481"/>
                        <a:pt x="1247" y="492"/>
                      </a:cubicBezTo>
                      <a:cubicBezTo>
                        <a:pt x="1247" y="503"/>
                        <a:pt x="1236" y="514"/>
                        <a:pt x="1225" y="514"/>
                      </a:cubicBezTo>
                      <a:lnTo>
                        <a:pt x="1203" y="536"/>
                      </a:lnTo>
                      <a:cubicBezTo>
                        <a:pt x="1203" y="536"/>
                        <a:pt x="1192" y="547"/>
                        <a:pt x="1181" y="547"/>
                      </a:cubicBezTo>
                      <a:cubicBezTo>
                        <a:pt x="1181" y="558"/>
                        <a:pt x="1149" y="569"/>
                        <a:pt x="1127" y="580"/>
                      </a:cubicBezTo>
                      <a:lnTo>
                        <a:pt x="1105" y="591"/>
                      </a:lnTo>
                      <a:cubicBezTo>
                        <a:pt x="1072" y="613"/>
                        <a:pt x="1039" y="624"/>
                        <a:pt x="995" y="624"/>
                      </a:cubicBezTo>
                      <a:cubicBezTo>
                        <a:pt x="995" y="635"/>
                        <a:pt x="974" y="635"/>
                        <a:pt x="974" y="646"/>
                      </a:cubicBezTo>
                      <a:cubicBezTo>
                        <a:pt x="977" y="649"/>
                        <a:pt x="982" y="650"/>
                        <a:pt x="988" y="650"/>
                      </a:cubicBezTo>
                      <a:cubicBezTo>
                        <a:pt x="1003" y="650"/>
                        <a:pt x="1024" y="642"/>
                        <a:pt x="1039" y="635"/>
                      </a:cubicBezTo>
                      <a:cubicBezTo>
                        <a:pt x="1061" y="635"/>
                        <a:pt x="1083" y="624"/>
                        <a:pt x="1105" y="613"/>
                      </a:cubicBezTo>
                      <a:cubicBezTo>
                        <a:pt x="1127" y="613"/>
                        <a:pt x="1149" y="602"/>
                        <a:pt x="1170" y="591"/>
                      </a:cubicBezTo>
                      <a:cubicBezTo>
                        <a:pt x="1203" y="569"/>
                        <a:pt x="1225" y="547"/>
                        <a:pt x="1258" y="525"/>
                      </a:cubicBezTo>
                      <a:cubicBezTo>
                        <a:pt x="1291" y="503"/>
                        <a:pt x="1313" y="471"/>
                        <a:pt x="1324" y="438"/>
                      </a:cubicBezTo>
                      <a:lnTo>
                        <a:pt x="1345" y="405"/>
                      </a:lnTo>
                      <a:lnTo>
                        <a:pt x="1345" y="394"/>
                      </a:lnTo>
                      <a:cubicBezTo>
                        <a:pt x="1345" y="372"/>
                        <a:pt x="1334" y="350"/>
                        <a:pt x="1324" y="328"/>
                      </a:cubicBezTo>
                      <a:cubicBezTo>
                        <a:pt x="1313" y="317"/>
                        <a:pt x="1313" y="306"/>
                        <a:pt x="1302" y="296"/>
                      </a:cubicBezTo>
                      <a:cubicBezTo>
                        <a:pt x="1280" y="285"/>
                        <a:pt x="1269" y="285"/>
                        <a:pt x="1247" y="274"/>
                      </a:cubicBezTo>
                      <a:cubicBezTo>
                        <a:pt x="1236" y="263"/>
                        <a:pt x="1225" y="241"/>
                        <a:pt x="1203" y="219"/>
                      </a:cubicBezTo>
                      <a:lnTo>
                        <a:pt x="1159" y="164"/>
                      </a:lnTo>
                      <a:cubicBezTo>
                        <a:pt x="1159" y="153"/>
                        <a:pt x="1149" y="153"/>
                        <a:pt x="1149" y="142"/>
                      </a:cubicBezTo>
                      <a:lnTo>
                        <a:pt x="1127" y="131"/>
                      </a:lnTo>
                      <a:lnTo>
                        <a:pt x="1116" y="131"/>
                      </a:lnTo>
                      <a:lnTo>
                        <a:pt x="1116" y="121"/>
                      </a:lnTo>
                      <a:cubicBezTo>
                        <a:pt x="1083" y="110"/>
                        <a:pt x="1061" y="99"/>
                        <a:pt x="1039" y="88"/>
                      </a:cubicBezTo>
                      <a:cubicBezTo>
                        <a:pt x="1017" y="88"/>
                        <a:pt x="1006" y="77"/>
                        <a:pt x="995" y="66"/>
                      </a:cubicBezTo>
                      <a:lnTo>
                        <a:pt x="864" y="66"/>
                      </a:lnTo>
                      <a:lnTo>
                        <a:pt x="820" y="55"/>
                      </a:lnTo>
                      <a:lnTo>
                        <a:pt x="766" y="44"/>
                      </a:lnTo>
                      <a:lnTo>
                        <a:pt x="613" y="44"/>
                      </a:lnTo>
                      <a:cubicBezTo>
                        <a:pt x="613" y="44"/>
                        <a:pt x="602" y="33"/>
                        <a:pt x="602" y="33"/>
                      </a:cubicBezTo>
                      <a:lnTo>
                        <a:pt x="558" y="33"/>
                      </a:lnTo>
                      <a:cubicBezTo>
                        <a:pt x="536" y="11"/>
                        <a:pt x="503" y="0"/>
                        <a:pt x="4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9" name="Google Shape;1849;p13"/>
              <p:cNvGrpSpPr/>
              <p:nvPr/>
            </p:nvGrpSpPr>
            <p:grpSpPr>
              <a:xfrm rot="10800000">
                <a:off x="7062638" y="624213"/>
                <a:ext cx="44325" cy="58425"/>
                <a:chOff x="672400" y="4517950"/>
                <a:chExt cx="44325" cy="58425"/>
              </a:xfrm>
            </p:grpSpPr>
            <p:sp>
              <p:nvSpPr>
                <p:cNvPr id="1850" name="Google Shape;1850;p13"/>
                <p:cNvSpPr/>
                <p:nvPr/>
              </p:nvSpPr>
              <p:spPr>
                <a:xfrm flipH="1">
                  <a:off x="710150" y="45399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13"/>
                <p:cNvSpPr/>
                <p:nvPr/>
              </p:nvSpPr>
              <p:spPr>
                <a:xfrm flipH="1">
                  <a:off x="705225" y="4553600"/>
                  <a:ext cx="1375" cy="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" h="143" extrusionOk="0">
                      <a:moveTo>
                        <a:pt x="0" y="0"/>
                      </a:moveTo>
                      <a:lnTo>
                        <a:pt x="33" y="99"/>
                      </a:lnTo>
                      <a:cubicBezTo>
                        <a:pt x="40" y="118"/>
                        <a:pt x="38" y="122"/>
                        <a:pt x="36" y="122"/>
                      </a:cubicBezTo>
                      <a:cubicBezTo>
                        <a:pt x="35" y="122"/>
                        <a:pt x="33" y="121"/>
                        <a:pt x="33" y="121"/>
                      </a:cubicBezTo>
                      <a:lnTo>
                        <a:pt x="33" y="121"/>
                      </a:lnTo>
                      <a:lnTo>
                        <a:pt x="55" y="143"/>
                      </a:lnTo>
                      <a:lnTo>
                        <a:pt x="55" y="132"/>
                      </a:lnTo>
                      <a:lnTo>
                        <a:pt x="55" y="121"/>
                      </a:lnTo>
                      <a:cubicBezTo>
                        <a:pt x="55" y="110"/>
                        <a:pt x="55" y="99"/>
                        <a:pt x="44" y="88"/>
                      </a:cubicBezTo>
                      <a:cubicBezTo>
                        <a:pt x="44" y="66"/>
                        <a:pt x="33" y="55"/>
                        <a:pt x="22" y="44"/>
                      </a:cubicBezTo>
                      <a:cubicBezTo>
                        <a:pt x="22" y="33"/>
                        <a:pt x="11" y="22"/>
                        <a:pt x="11" y="1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13"/>
                <p:cNvSpPr/>
                <p:nvPr/>
              </p:nvSpPr>
              <p:spPr>
                <a:xfrm flipH="1">
                  <a:off x="672400" y="4517950"/>
                  <a:ext cx="44325" cy="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3" h="2337" extrusionOk="0">
                      <a:moveTo>
                        <a:pt x="307" y="1536"/>
                      </a:moveTo>
                      <a:lnTo>
                        <a:pt x="296" y="1547"/>
                      </a:lnTo>
                      <a:lnTo>
                        <a:pt x="274" y="1569"/>
                      </a:lnTo>
                      <a:lnTo>
                        <a:pt x="241" y="1569"/>
                      </a:lnTo>
                      <a:lnTo>
                        <a:pt x="241" y="1536"/>
                      </a:lnTo>
                      <a:close/>
                      <a:moveTo>
                        <a:pt x="624" y="212"/>
                      </a:moveTo>
                      <a:cubicBezTo>
                        <a:pt x="679" y="212"/>
                        <a:pt x="733" y="223"/>
                        <a:pt x="777" y="245"/>
                      </a:cubicBezTo>
                      <a:cubicBezTo>
                        <a:pt x="821" y="256"/>
                        <a:pt x="854" y="278"/>
                        <a:pt x="886" y="300"/>
                      </a:cubicBezTo>
                      <a:cubicBezTo>
                        <a:pt x="897" y="300"/>
                        <a:pt x="974" y="344"/>
                        <a:pt x="985" y="344"/>
                      </a:cubicBezTo>
                      <a:lnTo>
                        <a:pt x="1105" y="431"/>
                      </a:lnTo>
                      <a:cubicBezTo>
                        <a:pt x="1127" y="453"/>
                        <a:pt x="1149" y="475"/>
                        <a:pt x="1171" y="497"/>
                      </a:cubicBezTo>
                      <a:cubicBezTo>
                        <a:pt x="1225" y="551"/>
                        <a:pt x="1291" y="606"/>
                        <a:pt x="1357" y="650"/>
                      </a:cubicBezTo>
                      <a:lnTo>
                        <a:pt x="1400" y="683"/>
                      </a:lnTo>
                      <a:lnTo>
                        <a:pt x="1411" y="704"/>
                      </a:lnTo>
                      <a:cubicBezTo>
                        <a:pt x="1444" y="792"/>
                        <a:pt x="1477" y="879"/>
                        <a:pt x="1499" y="978"/>
                      </a:cubicBezTo>
                      <a:cubicBezTo>
                        <a:pt x="1510" y="1076"/>
                        <a:pt x="1532" y="1175"/>
                        <a:pt x="1543" y="1273"/>
                      </a:cubicBezTo>
                      <a:cubicBezTo>
                        <a:pt x="1565" y="1339"/>
                        <a:pt x="1565" y="1415"/>
                        <a:pt x="1565" y="1481"/>
                      </a:cubicBezTo>
                      <a:lnTo>
                        <a:pt x="1565" y="1864"/>
                      </a:lnTo>
                      <a:cubicBezTo>
                        <a:pt x="1575" y="1919"/>
                        <a:pt x="1575" y="1984"/>
                        <a:pt x="1565" y="2039"/>
                      </a:cubicBezTo>
                      <a:cubicBezTo>
                        <a:pt x="1565" y="2061"/>
                        <a:pt x="1565" y="2083"/>
                        <a:pt x="1554" y="2104"/>
                      </a:cubicBezTo>
                      <a:lnTo>
                        <a:pt x="1532" y="2104"/>
                      </a:lnTo>
                      <a:lnTo>
                        <a:pt x="1499" y="2115"/>
                      </a:lnTo>
                      <a:cubicBezTo>
                        <a:pt x="1461" y="2124"/>
                        <a:pt x="1424" y="2127"/>
                        <a:pt x="1386" y="2127"/>
                      </a:cubicBezTo>
                      <a:cubicBezTo>
                        <a:pt x="1325" y="2127"/>
                        <a:pt x="1264" y="2118"/>
                        <a:pt x="1204" y="2104"/>
                      </a:cubicBezTo>
                      <a:cubicBezTo>
                        <a:pt x="1193" y="2115"/>
                        <a:pt x="1171" y="2115"/>
                        <a:pt x="1160" y="2126"/>
                      </a:cubicBezTo>
                      <a:cubicBezTo>
                        <a:pt x="1105" y="2126"/>
                        <a:pt x="1050" y="2115"/>
                        <a:pt x="996" y="2094"/>
                      </a:cubicBezTo>
                      <a:cubicBezTo>
                        <a:pt x="919" y="2072"/>
                        <a:pt x="854" y="2028"/>
                        <a:pt x="788" y="1984"/>
                      </a:cubicBezTo>
                      <a:lnTo>
                        <a:pt x="777" y="1973"/>
                      </a:lnTo>
                      <a:lnTo>
                        <a:pt x="766" y="1973"/>
                      </a:lnTo>
                      <a:cubicBezTo>
                        <a:pt x="766" y="1973"/>
                        <a:pt x="755" y="1962"/>
                        <a:pt x="744" y="1951"/>
                      </a:cubicBezTo>
                      <a:lnTo>
                        <a:pt x="690" y="1897"/>
                      </a:lnTo>
                      <a:cubicBezTo>
                        <a:pt x="668" y="1886"/>
                        <a:pt x="657" y="1875"/>
                        <a:pt x="646" y="1853"/>
                      </a:cubicBezTo>
                      <a:cubicBezTo>
                        <a:pt x="635" y="1842"/>
                        <a:pt x="624" y="1831"/>
                        <a:pt x="613" y="1820"/>
                      </a:cubicBezTo>
                      <a:cubicBezTo>
                        <a:pt x="613" y="1809"/>
                        <a:pt x="580" y="1776"/>
                        <a:pt x="558" y="1754"/>
                      </a:cubicBezTo>
                      <a:cubicBezTo>
                        <a:pt x="558" y="1765"/>
                        <a:pt x="547" y="1765"/>
                        <a:pt x="558" y="1776"/>
                      </a:cubicBezTo>
                      <a:lnTo>
                        <a:pt x="515" y="1776"/>
                      </a:lnTo>
                      <a:cubicBezTo>
                        <a:pt x="482" y="1744"/>
                        <a:pt x="471" y="1700"/>
                        <a:pt x="482" y="1645"/>
                      </a:cubicBezTo>
                      <a:lnTo>
                        <a:pt x="471" y="1634"/>
                      </a:lnTo>
                      <a:cubicBezTo>
                        <a:pt x="460" y="1623"/>
                        <a:pt x="471" y="1623"/>
                        <a:pt x="449" y="1612"/>
                      </a:cubicBezTo>
                      <a:cubicBezTo>
                        <a:pt x="460" y="1601"/>
                        <a:pt x="460" y="1590"/>
                        <a:pt x="460" y="1569"/>
                      </a:cubicBezTo>
                      <a:lnTo>
                        <a:pt x="452" y="1553"/>
                      </a:lnTo>
                      <a:lnTo>
                        <a:pt x="452" y="1553"/>
                      </a:lnTo>
                      <a:cubicBezTo>
                        <a:pt x="454" y="1552"/>
                        <a:pt x="455" y="1544"/>
                        <a:pt x="449" y="1525"/>
                      </a:cubicBezTo>
                      <a:lnTo>
                        <a:pt x="416" y="1426"/>
                      </a:lnTo>
                      <a:cubicBezTo>
                        <a:pt x="405" y="1415"/>
                        <a:pt x="405" y="1394"/>
                        <a:pt x="394" y="1372"/>
                      </a:cubicBezTo>
                      <a:cubicBezTo>
                        <a:pt x="383" y="1361"/>
                        <a:pt x="372" y="1328"/>
                        <a:pt x="372" y="1306"/>
                      </a:cubicBezTo>
                      <a:lnTo>
                        <a:pt x="350" y="1240"/>
                      </a:lnTo>
                      <a:cubicBezTo>
                        <a:pt x="350" y="1229"/>
                        <a:pt x="329" y="1208"/>
                        <a:pt x="318" y="1186"/>
                      </a:cubicBezTo>
                      <a:cubicBezTo>
                        <a:pt x="307" y="1164"/>
                        <a:pt x="307" y="1153"/>
                        <a:pt x="296" y="1131"/>
                      </a:cubicBezTo>
                      <a:cubicBezTo>
                        <a:pt x="296" y="1109"/>
                        <a:pt x="285" y="1098"/>
                        <a:pt x="285" y="1076"/>
                      </a:cubicBezTo>
                      <a:lnTo>
                        <a:pt x="285" y="1022"/>
                      </a:lnTo>
                      <a:cubicBezTo>
                        <a:pt x="274" y="989"/>
                        <a:pt x="274" y="945"/>
                        <a:pt x="274" y="912"/>
                      </a:cubicBezTo>
                      <a:cubicBezTo>
                        <a:pt x="274" y="901"/>
                        <a:pt x="274" y="901"/>
                        <a:pt x="274" y="890"/>
                      </a:cubicBezTo>
                      <a:lnTo>
                        <a:pt x="252" y="890"/>
                      </a:lnTo>
                      <a:lnTo>
                        <a:pt x="263" y="879"/>
                      </a:lnTo>
                      <a:cubicBezTo>
                        <a:pt x="263" y="879"/>
                        <a:pt x="263" y="869"/>
                        <a:pt x="263" y="869"/>
                      </a:cubicBezTo>
                      <a:cubicBezTo>
                        <a:pt x="263" y="858"/>
                        <a:pt x="263" y="847"/>
                        <a:pt x="263" y="836"/>
                      </a:cubicBezTo>
                      <a:cubicBezTo>
                        <a:pt x="263" y="836"/>
                        <a:pt x="274" y="825"/>
                        <a:pt x="274" y="814"/>
                      </a:cubicBezTo>
                      <a:lnTo>
                        <a:pt x="329" y="726"/>
                      </a:lnTo>
                      <a:cubicBezTo>
                        <a:pt x="318" y="694"/>
                        <a:pt x="307" y="672"/>
                        <a:pt x="296" y="650"/>
                      </a:cubicBezTo>
                      <a:cubicBezTo>
                        <a:pt x="285" y="628"/>
                        <a:pt x="263" y="595"/>
                        <a:pt x="263" y="584"/>
                      </a:cubicBezTo>
                      <a:cubicBezTo>
                        <a:pt x="263" y="573"/>
                        <a:pt x="263" y="573"/>
                        <a:pt x="263" y="573"/>
                      </a:cubicBezTo>
                      <a:cubicBezTo>
                        <a:pt x="263" y="551"/>
                        <a:pt x="274" y="529"/>
                        <a:pt x="274" y="508"/>
                      </a:cubicBezTo>
                      <a:cubicBezTo>
                        <a:pt x="307" y="453"/>
                        <a:pt x="340" y="398"/>
                        <a:pt x="383" y="344"/>
                      </a:cubicBezTo>
                      <a:cubicBezTo>
                        <a:pt x="405" y="322"/>
                        <a:pt x="427" y="289"/>
                        <a:pt x="449" y="267"/>
                      </a:cubicBezTo>
                      <a:cubicBezTo>
                        <a:pt x="471" y="256"/>
                        <a:pt x="493" y="245"/>
                        <a:pt x="515" y="234"/>
                      </a:cubicBezTo>
                      <a:cubicBezTo>
                        <a:pt x="547" y="212"/>
                        <a:pt x="580" y="212"/>
                        <a:pt x="613" y="212"/>
                      </a:cubicBezTo>
                      <a:close/>
                      <a:moveTo>
                        <a:pt x="632" y="0"/>
                      </a:moveTo>
                      <a:cubicBezTo>
                        <a:pt x="575" y="0"/>
                        <a:pt x="517" y="13"/>
                        <a:pt x="460" y="37"/>
                      </a:cubicBezTo>
                      <a:cubicBezTo>
                        <a:pt x="427" y="48"/>
                        <a:pt x="394" y="59"/>
                        <a:pt x="361" y="81"/>
                      </a:cubicBezTo>
                      <a:cubicBezTo>
                        <a:pt x="340" y="92"/>
                        <a:pt x="318" y="103"/>
                        <a:pt x="307" y="125"/>
                      </a:cubicBezTo>
                      <a:lnTo>
                        <a:pt x="274" y="158"/>
                      </a:lnTo>
                      <a:cubicBezTo>
                        <a:pt x="230" y="212"/>
                        <a:pt x="186" y="267"/>
                        <a:pt x="143" y="322"/>
                      </a:cubicBezTo>
                      <a:cubicBezTo>
                        <a:pt x="99" y="387"/>
                        <a:pt x="55" y="453"/>
                        <a:pt x="33" y="529"/>
                      </a:cubicBezTo>
                      <a:cubicBezTo>
                        <a:pt x="11" y="628"/>
                        <a:pt x="33" y="726"/>
                        <a:pt x="77" y="803"/>
                      </a:cubicBezTo>
                      <a:cubicBezTo>
                        <a:pt x="88" y="825"/>
                        <a:pt x="99" y="847"/>
                        <a:pt x="121" y="869"/>
                      </a:cubicBezTo>
                      <a:cubicBezTo>
                        <a:pt x="44" y="890"/>
                        <a:pt x="0" y="989"/>
                        <a:pt x="44" y="1065"/>
                      </a:cubicBezTo>
                      <a:lnTo>
                        <a:pt x="88" y="1186"/>
                      </a:lnTo>
                      <a:cubicBezTo>
                        <a:pt x="110" y="1262"/>
                        <a:pt x="132" y="1328"/>
                        <a:pt x="154" y="1404"/>
                      </a:cubicBezTo>
                      <a:cubicBezTo>
                        <a:pt x="186" y="1448"/>
                        <a:pt x="208" y="1503"/>
                        <a:pt x="230" y="1558"/>
                      </a:cubicBezTo>
                      <a:cubicBezTo>
                        <a:pt x="241" y="1569"/>
                        <a:pt x="241" y="1579"/>
                        <a:pt x="241" y="1601"/>
                      </a:cubicBezTo>
                      <a:lnTo>
                        <a:pt x="263" y="1645"/>
                      </a:lnTo>
                      <a:cubicBezTo>
                        <a:pt x="307" y="1744"/>
                        <a:pt x="372" y="1820"/>
                        <a:pt x="449" y="1897"/>
                      </a:cubicBezTo>
                      <a:cubicBezTo>
                        <a:pt x="613" y="2050"/>
                        <a:pt x="799" y="2181"/>
                        <a:pt x="1007" y="2269"/>
                      </a:cubicBezTo>
                      <a:cubicBezTo>
                        <a:pt x="1125" y="2314"/>
                        <a:pt x="1244" y="2337"/>
                        <a:pt x="1368" y="2337"/>
                      </a:cubicBezTo>
                      <a:cubicBezTo>
                        <a:pt x="1393" y="2337"/>
                        <a:pt x="1419" y="2336"/>
                        <a:pt x="1444" y="2334"/>
                      </a:cubicBezTo>
                      <a:cubicBezTo>
                        <a:pt x="1488" y="2334"/>
                        <a:pt x="1543" y="2323"/>
                        <a:pt x="1597" y="2312"/>
                      </a:cubicBezTo>
                      <a:cubicBezTo>
                        <a:pt x="1641" y="2301"/>
                        <a:pt x="1674" y="2290"/>
                        <a:pt x="1718" y="2279"/>
                      </a:cubicBezTo>
                      <a:lnTo>
                        <a:pt x="1740" y="2269"/>
                      </a:lnTo>
                      <a:lnTo>
                        <a:pt x="1750" y="2269"/>
                      </a:lnTo>
                      <a:lnTo>
                        <a:pt x="1750" y="2258"/>
                      </a:lnTo>
                      <a:lnTo>
                        <a:pt x="1750" y="2203"/>
                      </a:lnTo>
                      <a:lnTo>
                        <a:pt x="1772" y="1886"/>
                      </a:lnTo>
                      <a:cubicBezTo>
                        <a:pt x="1772" y="1700"/>
                        <a:pt x="1772" y="1514"/>
                        <a:pt x="1750" y="1339"/>
                      </a:cubicBezTo>
                      <a:lnTo>
                        <a:pt x="1707" y="1065"/>
                      </a:lnTo>
                      <a:cubicBezTo>
                        <a:pt x="1696" y="945"/>
                        <a:pt x="1674" y="836"/>
                        <a:pt x="1641" y="715"/>
                      </a:cubicBezTo>
                      <a:lnTo>
                        <a:pt x="1641" y="704"/>
                      </a:lnTo>
                      <a:cubicBezTo>
                        <a:pt x="1630" y="672"/>
                        <a:pt x="1619" y="639"/>
                        <a:pt x="1597" y="617"/>
                      </a:cubicBezTo>
                      <a:cubicBezTo>
                        <a:pt x="1597" y="595"/>
                        <a:pt x="1586" y="573"/>
                        <a:pt x="1565" y="551"/>
                      </a:cubicBezTo>
                      <a:lnTo>
                        <a:pt x="1510" y="508"/>
                      </a:lnTo>
                      <a:cubicBezTo>
                        <a:pt x="1422" y="442"/>
                        <a:pt x="1346" y="365"/>
                        <a:pt x="1247" y="289"/>
                      </a:cubicBezTo>
                      <a:cubicBezTo>
                        <a:pt x="1149" y="190"/>
                        <a:pt x="1029" y="114"/>
                        <a:pt x="897" y="59"/>
                      </a:cubicBezTo>
                      <a:cubicBezTo>
                        <a:pt x="832" y="26"/>
                        <a:pt x="755" y="4"/>
                        <a:pt x="690" y="4"/>
                      </a:cubicBezTo>
                      <a:cubicBezTo>
                        <a:pt x="670" y="2"/>
                        <a:pt x="651" y="0"/>
                        <a:pt x="6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13"/>
                <p:cNvSpPr/>
                <p:nvPr/>
              </p:nvSpPr>
              <p:spPr>
                <a:xfrm flipH="1">
                  <a:off x="708225" y="4540475"/>
                  <a:ext cx="300" cy="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56" extrusionOk="0">
                      <a:moveTo>
                        <a:pt x="1" y="0"/>
                      </a:moveTo>
                      <a:cubicBezTo>
                        <a:pt x="1" y="22"/>
                        <a:pt x="1" y="33"/>
                        <a:pt x="1" y="55"/>
                      </a:cubicBezTo>
                      <a:cubicBezTo>
                        <a:pt x="12" y="44"/>
                        <a:pt x="12" y="22"/>
                        <a:pt x="12" y="11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13"/>
                <p:cNvSpPr/>
                <p:nvPr/>
              </p:nvSpPr>
              <p:spPr>
                <a:xfrm flipH="1">
                  <a:off x="692100" y="4566175"/>
                  <a:ext cx="4400" cy="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88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3" y="22"/>
                        <a:pt x="45" y="33"/>
                        <a:pt x="56" y="44"/>
                      </a:cubicBezTo>
                      <a:cubicBezTo>
                        <a:pt x="77" y="55"/>
                        <a:pt x="110" y="66"/>
                        <a:pt x="132" y="77"/>
                      </a:cubicBezTo>
                      <a:cubicBezTo>
                        <a:pt x="143" y="88"/>
                        <a:pt x="165" y="88"/>
                        <a:pt x="176" y="88"/>
                      </a:cubicBezTo>
                      <a:cubicBezTo>
                        <a:pt x="143" y="66"/>
                        <a:pt x="110" y="44"/>
                        <a:pt x="66" y="33"/>
                      </a:cubicBezTo>
                      <a:cubicBezTo>
                        <a:pt x="45" y="22"/>
                        <a:pt x="23" y="11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13"/>
                <p:cNvSpPr/>
                <p:nvPr/>
              </p:nvSpPr>
              <p:spPr>
                <a:xfrm flipH="1">
                  <a:off x="680600" y="4529525"/>
                  <a:ext cx="29575" cy="4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657" extrusionOk="0">
                      <a:moveTo>
                        <a:pt x="220" y="1"/>
                      </a:moveTo>
                      <a:cubicBezTo>
                        <a:pt x="220" y="1"/>
                        <a:pt x="209" y="1"/>
                        <a:pt x="209" y="12"/>
                      </a:cubicBezTo>
                      <a:cubicBezTo>
                        <a:pt x="176" y="23"/>
                        <a:pt x="154" y="45"/>
                        <a:pt x="143" y="77"/>
                      </a:cubicBezTo>
                      <a:cubicBezTo>
                        <a:pt x="132" y="88"/>
                        <a:pt x="132" y="110"/>
                        <a:pt x="132" y="121"/>
                      </a:cubicBezTo>
                      <a:lnTo>
                        <a:pt x="132" y="198"/>
                      </a:lnTo>
                      <a:cubicBezTo>
                        <a:pt x="121" y="231"/>
                        <a:pt x="110" y="252"/>
                        <a:pt x="99" y="285"/>
                      </a:cubicBezTo>
                      <a:lnTo>
                        <a:pt x="56" y="373"/>
                      </a:lnTo>
                      <a:cubicBezTo>
                        <a:pt x="56" y="384"/>
                        <a:pt x="45" y="395"/>
                        <a:pt x="34" y="395"/>
                      </a:cubicBezTo>
                      <a:cubicBezTo>
                        <a:pt x="34" y="404"/>
                        <a:pt x="34" y="413"/>
                        <a:pt x="34" y="422"/>
                      </a:cubicBezTo>
                      <a:lnTo>
                        <a:pt x="34" y="422"/>
                      </a:lnTo>
                      <a:cubicBezTo>
                        <a:pt x="31" y="418"/>
                        <a:pt x="25" y="415"/>
                        <a:pt x="19" y="415"/>
                      </a:cubicBezTo>
                      <a:cubicBezTo>
                        <a:pt x="13" y="415"/>
                        <a:pt x="5" y="419"/>
                        <a:pt x="1" y="427"/>
                      </a:cubicBezTo>
                      <a:cubicBezTo>
                        <a:pt x="1" y="427"/>
                        <a:pt x="1" y="438"/>
                        <a:pt x="1" y="438"/>
                      </a:cubicBezTo>
                      <a:cubicBezTo>
                        <a:pt x="1" y="482"/>
                        <a:pt x="1" y="515"/>
                        <a:pt x="12" y="548"/>
                      </a:cubicBezTo>
                      <a:lnTo>
                        <a:pt x="12" y="613"/>
                      </a:lnTo>
                      <a:cubicBezTo>
                        <a:pt x="12" y="624"/>
                        <a:pt x="23" y="646"/>
                        <a:pt x="23" y="668"/>
                      </a:cubicBezTo>
                      <a:cubicBezTo>
                        <a:pt x="23" y="679"/>
                        <a:pt x="34" y="701"/>
                        <a:pt x="45" y="712"/>
                      </a:cubicBezTo>
                      <a:cubicBezTo>
                        <a:pt x="56" y="734"/>
                        <a:pt x="67" y="756"/>
                        <a:pt x="78" y="777"/>
                      </a:cubicBezTo>
                      <a:lnTo>
                        <a:pt x="99" y="843"/>
                      </a:lnTo>
                      <a:cubicBezTo>
                        <a:pt x="99" y="865"/>
                        <a:pt x="110" y="887"/>
                        <a:pt x="121" y="909"/>
                      </a:cubicBezTo>
                      <a:cubicBezTo>
                        <a:pt x="132" y="931"/>
                        <a:pt x="132" y="941"/>
                        <a:pt x="143" y="963"/>
                      </a:cubicBezTo>
                      <a:lnTo>
                        <a:pt x="154" y="974"/>
                      </a:lnTo>
                      <a:cubicBezTo>
                        <a:pt x="154" y="974"/>
                        <a:pt x="165" y="996"/>
                        <a:pt x="165" y="1007"/>
                      </a:cubicBezTo>
                      <a:cubicBezTo>
                        <a:pt x="165" y="1007"/>
                        <a:pt x="187" y="1029"/>
                        <a:pt x="187" y="1051"/>
                      </a:cubicBezTo>
                      <a:cubicBezTo>
                        <a:pt x="187" y="1062"/>
                        <a:pt x="198" y="1073"/>
                        <a:pt x="198" y="1084"/>
                      </a:cubicBezTo>
                      <a:lnTo>
                        <a:pt x="198" y="1095"/>
                      </a:lnTo>
                      <a:lnTo>
                        <a:pt x="198" y="1106"/>
                      </a:lnTo>
                      <a:cubicBezTo>
                        <a:pt x="198" y="1116"/>
                        <a:pt x="187" y="1127"/>
                        <a:pt x="187" y="1138"/>
                      </a:cubicBezTo>
                      <a:cubicBezTo>
                        <a:pt x="198" y="1149"/>
                        <a:pt x="187" y="1149"/>
                        <a:pt x="198" y="1171"/>
                      </a:cubicBezTo>
                      <a:lnTo>
                        <a:pt x="209" y="1182"/>
                      </a:lnTo>
                      <a:cubicBezTo>
                        <a:pt x="209" y="1226"/>
                        <a:pt x="220" y="1270"/>
                        <a:pt x="242" y="1302"/>
                      </a:cubicBezTo>
                      <a:cubicBezTo>
                        <a:pt x="253" y="1308"/>
                        <a:pt x="261" y="1311"/>
                        <a:pt x="269" y="1311"/>
                      </a:cubicBezTo>
                      <a:cubicBezTo>
                        <a:pt x="277" y="1311"/>
                        <a:pt x="285" y="1308"/>
                        <a:pt x="296" y="1302"/>
                      </a:cubicBezTo>
                      <a:cubicBezTo>
                        <a:pt x="285" y="1291"/>
                        <a:pt x="296" y="1291"/>
                        <a:pt x="296" y="1281"/>
                      </a:cubicBezTo>
                      <a:cubicBezTo>
                        <a:pt x="307" y="1302"/>
                        <a:pt x="329" y="1335"/>
                        <a:pt x="351" y="1346"/>
                      </a:cubicBezTo>
                      <a:cubicBezTo>
                        <a:pt x="373" y="1368"/>
                        <a:pt x="362" y="1379"/>
                        <a:pt x="373" y="1390"/>
                      </a:cubicBezTo>
                      <a:cubicBezTo>
                        <a:pt x="384" y="1401"/>
                        <a:pt x="406" y="1412"/>
                        <a:pt x="417" y="1423"/>
                      </a:cubicBezTo>
                      <a:lnTo>
                        <a:pt x="482" y="1488"/>
                      </a:lnTo>
                      <a:cubicBezTo>
                        <a:pt x="482" y="1488"/>
                        <a:pt x="493" y="1499"/>
                        <a:pt x="493" y="1510"/>
                      </a:cubicBezTo>
                      <a:lnTo>
                        <a:pt x="504" y="1510"/>
                      </a:lnTo>
                      <a:cubicBezTo>
                        <a:pt x="504" y="1510"/>
                        <a:pt x="504" y="1510"/>
                        <a:pt x="515" y="1521"/>
                      </a:cubicBezTo>
                      <a:cubicBezTo>
                        <a:pt x="581" y="1565"/>
                        <a:pt x="657" y="1598"/>
                        <a:pt x="723" y="1620"/>
                      </a:cubicBezTo>
                      <a:cubicBezTo>
                        <a:pt x="764" y="1644"/>
                        <a:pt x="805" y="1656"/>
                        <a:pt x="846" y="1656"/>
                      </a:cubicBezTo>
                      <a:cubicBezTo>
                        <a:pt x="860" y="1656"/>
                        <a:pt x="873" y="1655"/>
                        <a:pt x="887" y="1652"/>
                      </a:cubicBezTo>
                      <a:cubicBezTo>
                        <a:pt x="909" y="1652"/>
                        <a:pt x="920" y="1641"/>
                        <a:pt x="942" y="1631"/>
                      </a:cubicBezTo>
                      <a:lnTo>
                        <a:pt x="963" y="1631"/>
                      </a:lnTo>
                      <a:cubicBezTo>
                        <a:pt x="1007" y="1620"/>
                        <a:pt x="1051" y="1598"/>
                        <a:pt x="1084" y="1565"/>
                      </a:cubicBezTo>
                      <a:cubicBezTo>
                        <a:pt x="1117" y="1543"/>
                        <a:pt x="1138" y="1510"/>
                        <a:pt x="1149" y="1477"/>
                      </a:cubicBezTo>
                      <a:cubicBezTo>
                        <a:pt x="1149" y="1466"/>
                        <a:pt x="1160" y="1466"/>
                        <a:pt x="1171" y="1445"/>
                      </a:cubicBezTo>
                      <a:cubicBezTo>
                        <a:pt x="1171" y="1423"/>
                        <a:pt x="1182" y="1390"/>
                        <a:pt x="1182" y="1368"/>
                      </a:cubicBezTo>
                      <a:cubicBezTo>
                        <a:pt x="1171" y="1335"/>
                        <a:pt x="1160" y="1302"/>
                        <a:pt x="1149" y="1270"/>
                      </a:cubicBezTo>
                      <a:cubicBezTo>
                        <a:pt x="1128" y="1215"/>
                        <a:pt x="1117" y="1149"/>
                        <a:pt x="1106" y="1084"/>
                      </a:cubicBezTo>
                      <a:cubicBezTo>
                        <a:pt x="1106" y="1029"/>
                        <a:pt x="1128" y="974"/>
                        <a:pt x="1160" y="931"/>
                      </a:cubicBezTo>
                      <a:cubicBezTo>
                        <a:pt x="1160" y="887"/>
                        <a:pt x="1160" y="832"/>
                        <a:pt x="1160" y="777"/>
                      </a:cubicBezTo>
                      <a:cubicBezTo>
                        <a:pt x="1160" y="766"/>
                        <a:pt x="1149" y="745"/>
                        <a:pt x="1149" y="734"/>
                      </a:cubicBezTo>
                      <a:cubicBezTo>
                        <a:pt x="1138" y="723"/>
                        <a:pt x="1149" y="701"/>
                        <a:pt x="1149" y="690"/>
                      </a:cubicBezTo>
                      <a:cubicBezTo>
                        <a:pt x="1149" y="668"/>
                        <a:pt x="1138" y="657"/>
                        <a:pt x="1128" y="635"/>
                      </a:cubicBezTo>
                      <a:cubicBezTo>
                        <a:pt x="1128" y="624"/>
                        <a:pt x="1117" y="570"/>
                        <a:pt x="1106" y="548"/>
                      </a:cubicBezTo>
                      <a:cubicBezTo>
                        <a:pt x="1095" y="515"/>
                        <a:pt x="1084" y="504"/>
                        <a:pt x="1084" y="493"/>
                      </a:cubicBezTo>
                      <a:cubicBezTo>
                        <a:pt x="1062" y="427"/>
                        <a:pt x="1040" y="373"/>
                        <a:pt x="1007" y="318"/>
                      </a:cubicBezTo>
                      <a:cubicBezTo>
                        <a:pt x="993" y="318"/>
                        <a:pt x="973" y="313"/>
                        <a:pt x="962" y="313"/>
                      </a:cubicBezTo>
                      <a:cubicBezTo>
                        <a:pt x="956" y="313"/>
                        <a:pt x="953" y="314"/>
                        <a:pt x="953" y="318"/>
                      </a:cubicBezTo>
                      <a:cubicBezTo>
                        <a:pt x="963" y="340"/>
                        <a:pt x="996" y="351"/>
                        <a:pt x="1007" y="395"/>
                      </a:cubicBezTo>
                      <a:cubicBezTo>
                        <a:pt x="1029" y="438"/>
                        <a:pt x="1040" y="471"/>
                        <a:pt x="1051" y="482"/>
                      </a:cubicBezTo>
                      <a:cubicBezTo>
                        <a:pt x="1051" y="526"/>
                        <a:pt x="1062" y="559"/>
                        <a:pt x="1084" y="591"/>
                      </a:cubicBezTo>
                      <a:cubicBezTo>
                        <a:pt x="1106" y="646"/>
                        <a:pt x="1117" y="701"/>
                        <a:pt x="1128" y="766"/>
                      </a:cubicBezTo>
                      <a:cubicBezTo>
                        <a:pt x="1138" y="821"/>
                        <a:pt x="1138" y="876"/>
                        <a:pt x="1128" y="941"/>
                      </a:cubicBezTo>
                      <a:cubicBezTo>
                        <a:pt x="1117" y="952"/>
                        <a:pt x="1106" y="974"/>
                        <a:pt x="1095" y="985"/>
                      </a:cubicBezTo>
                      <a:lnTo>
                        <a:pt x="1095" y="996"/>
                      </a:lnTo>
                      <a:cubicBezTo>
                        <a:pt x="1073" y="1029"/>
                        <a:pt x="1073" y="1062"/>
                        <a:pt x="1062" y="1095"/>
                      </a:cubicBezTo>
                      <a:cubicBezTo>
                        <a:pt x="1062" y="1116"/>
                        <a:pt x="1062" y="1138"/>
                        <a:pt x="1062" y="1149"/>
                      </a:cubicBezTo>
                      <a:cubicBezTo>
                        <a:pt x="1073" y="1182"/>
                        <a:pt x="1084" y="1215"/>
                        <a:pt x="1095" y="1237"/>
                      </a:cubicBezTo>
                      <a:cubicBezTo>
                        <a:pt x="1106" y="1281"/>
                        <a:pt x="1117" y="1313"/>
                        <a:pt x="1117" y="1346"/>
                      </a:cubicBezTo>
                      <a:cubicBezTo>
                        <a:pt x="1117" y="1390"/>
                        <a:pt x="1106" y="1434"/>
                        <a:pt x="1095" y="1466"/>
                      </a:cubicBezTo>
                      <a:cubicBezTo>
                        <a:pt x="1084" y="1466"/>
                        <a:pt x="1084" y="1477"/>
                        <a:pt x="1073" y="1488"/>
                      </a:cubicBezTo>
                      <a:cubicBezTo>
                        <a:pt x="1073" y="1488"/>
                        <a:pt x="1073" y="1499"/>
                        <a:pt x="1062" y="1510"/>
                      </a:cubicBezTo>
                      <a:cubicBezTo>
                        <a:pt x="1051" y="1521"/>
                        <a:pt x="1040" y="1521"/>
                        <a:pt x="1029" y="1532"/>
                      </a:cubicBezTo>
                      <a:cubicBezTo>
                        <a:pt x="1007" y="1554"/>
                        <a:pt x="974" y="1565"/>
                        <a:pt x="931" y="1576"/>
                      </a:cubicBezTo>
                      <a:lnTo>
                        <a:pt x="810" y="1576"/>
                      </a:lnTo>
                      <a:cubicBezTo>
                        <a:pt x="788" y="1576"/>
                        <a:pt x="767" y="1576"/>
                        <a:pt x="756" y="1565"/>
                      </a:cubicBezTo>
                      <a:lnTo>
                        <a:pt x="723" y="1565"/>
                      </a:lnTo>
                      <a:cubicBezTo>
                        <a:pt x="712" y="1565"/>
                        <a:pt x="690" y="1565"/>
                        <a:pt x="679" y="1554"/>
                      </a:cubicBezTo>
                      <a:cubicBezTo>
                        <a:pt x="657" y="1543"/>
                        <a:pt x="624" y="1532"/>
                        <a:pt x="603" y="1521"/>
                      </a:cubicBezTo>
                      <a:cubicBezTo>
                        <a:pt x="592" y="1510"/>
                        <a:pt x="570" y="1499"/>
                        <a:pt x="548" y="1477"/>
                      </a:cubicBezTo>
                      <a:cubicBezTo>
                        <a:pt x="526" y="1466"/>
                        <a:pt x="504" y="1445"/>
                        <a:pt x="482" y="1423"/>
                      </a:cubicBezTo>
                      <a:cubicBezTo>
                        <a:pt x="482" y="1423"/>
                        <a:pt x="471" y="1401"/>
                        <a:pt x="460" y="1401"/>
                      </a:cubicBezTo>
                      <a:cubicBezTo>
                        <a:pt x="460" y="1390"/>
                        <a:pt x="438" y="1368"/>
                        <a:pt x="428" y="1357"/>
                      </a:cubicBezTo>
                      <a:cubicBezTo>
                        <a:pt x="417" y="1335"/>
                        <a:pt x="406" y="1335"/>
                        <a:pt x="406" y="1324"/>
                      </a:cubicBezTo>
                      <a:cubicBezTo>
                        <a:pt x="395" y="1302"/>
                        <a:pt x="351" y="1259"/>
                        <a:pt x="329" y="1215"/>
                      </a:cubicBezTo>
                      <a:cubicBezTo>
                        <a:pt x="307" y="1182"/>
                        <a:pt x="307" y="1160"/>
                        <a:pt x="285" y="1127"/>
                      </a:cubicBezTo>
                      <a:cubicBezTo>
                        <a:pt x="285" y="1106"/>
                        <a:pt x="274" y="1084"/>
                        <a:pt x="263" y="1062"/>
                      </a:cubicBezTo>
                      <a:cubicBezTo>
                        <a:pt x="263" y="1051"/>
                        <a:pt x="263" y="1040"/>
                        <a:pt x="253" y="1029"/>
                      </a:cubicBezTo>
                      <a:cubicBezTo>
                        <a:pt x="242" y="1007"/>
                        <a:pt x="231" y="996"/>
                        <a:pt x="220" y="985"/>
                      </a:cubicBezTo>
                      <a:cubicBezTo>
                        <a:pt x="209" y="963"/>
                        <a:pt x="209" y="941"/>
                        <a:pt x="198" y="920"/>
                      </a:cubicBezTo>
                      <a:lnTo>
                        <a:pt x="198" y="898"/>
                      </a:lnTo>
                      <a:cubicBezTo>
                        <a:pt x="198" y="898"/>
                        <a:pt x="198" y="898"/>
                        <a:pt x="198" y="887"/>
                      </a:cubicBezTo>
                      <a:cubicBezTo>
                        <a:pt x="165" y="843"/>
                        <a:pt x="143" y="777"/>
                        <a:pt x="132" y="723"/>
                      </a:cubicBezTo>
                      <a:cubicBezTo>
                        <a:pt x="132" y="679"/>
                        <a:pt x="132" y="635"/>
                        <a:pt x="121" y="602"/>
                      </a:cubicBezTo>
                      <a:cubicBezTo>
                        <a:pt x="110" y="591"/>
                        <a:pt x="99" y="581"/>
                        <a:pt x="88" y="559"/>
                      </a:cubicBezTo>
                      <a:lnTo>
                        <a:pt x="88" y="548"/>
                      </a:lnTo>
                      <a:cubicBezTo>
                        <a:pt x="88" y="537"/>
                        <a:pt x="88" y="537"/>
                        <a:pt x="88" y="526"/>
                      </a:cubicBezTo>
                      <a:cubicBezTo>
                        <a:pt x="88" y="504"/>
                        <a:pt x="88" y="482"/>
                        <a:pt x="88" y="460"/>
                      </a:cubicBezTo>
                      <a:cubicBezTo>
                        <a:pt x="99" y="438"/>
                        <a:pt x="99" y="416"/>
                        <a:pt x="110" y="395"/>
                      </a:cubicBezTo>
                      <a:cubicBezTo>
                        <a:pt x="110" y="384"/>
                        <a:pt x="121" y="384"/>
                        <a:pt x="132" y="373"/>
                      </a:cubicBezTo>
                      <a:cubicBezTo>
                        <a:pt x="143" y="362"/>
                        <a:pt x="154" y="340"/>
                        <a:pt x="154" y="318"/>
                      </a:cubicBezTo>
                      <a:cubicBezTo>
                        <a:pt x="165" y="296"/>
                        <a:pt x="165" y="274"/>
                        <a:pt x="176" y="241"/>
                      </a:cubicBezTo>
                      <a:cubicBezTo>
                        <a:pt x="176" y="187"/>
                        <a:pt x="187" y="143"/>
                        <a:pt x="198" y="88"/>
                      </a:cubicBezTo>
                      <a:cubicBezTo>
                        <a:pt x="207" y="52"/>
                        <a:pt x="238" y="31"/>
                        <a:pt x="274" y="31"/>
                      </a:cubicBezTo>
                      <a:cubicBezTo>
                        <a:pt x="281" y="31"/>
                        <a:pt x="289" y="32"/>
                        <a:pt x="296" y="34"/>
                      </a:cubicBezTo>
                      <a:cubicBezTo>
                        <a:pt x="329" y="34"/>
                        <a:pt x="362" y="45"/>
                        <a:pt x="395" y="56"/>
                      </a:cubicBezTo>
                      <a:cubicBezTo>
                        <a:pt x="406" y="56"/>
                        <a:pt x="417" y="66"/>
                        <a:pt x="438" y="66"/>
                      </a:cubicBezTo>
                      <a:cubicBezTo>
                        <a:pt x="438" y="66"/>
                        <a:pt x="460" y="77"/>
                        <a:pt x="471" y="88"/>
                      </a:cubicBezTo>
                      <a:cubicBezTo>
                        <a:pt x="471" y="88"/>
                        <a:pt x="493" y="88"/>
                        <a:pt x="504" y="99"/>
                      </a:cubicBezTo>
                      <a:cubicBezTo>
                        <a:pt x="515" y="110"/>
                        <a:pt x="548" y="132"/>
                        <a:pt x="570" y="143"/>
                      </a:cubicBezTo>
                      <a:cubicBezTo>
                        <a:pt x="592" y="154"/>
                        <a:pt x="592" y="165"/>
                        <a:pt x="603" y="165"/>
                      </a:cubicBezTo>
                      <a:cubicBezTo>
                        <a:pt x="646" y="198"/>
                        <a:pt x="679" y="231"/>
                        <a:pt x="712" y="274"/>
                      </a:cubicBezTo>
                      <a:cubicBezTo>
                        <a:pt x="721" y="274"/>
                        <a:pt x="729" y="288"/>
                        <a:pt x="738" y="288"/>
                      </a:cubicBezTo>
                      <a:cubicBezTo>
                        <a:pt x="740" y="288"/>
                        <a:pt x="743" y="287"/>
                        <a:pt x="745" y="285"/>
                      </a:cubicBezTo>
                      <a:cubicBezTo>
                        <a:pt x="756" y="274"/>
                        <a:pt x="723" y="231"/>
                        <a:pt x="701" y="209"/>
                      </a:cubicBezTo>
                      <a:cubicBezTo>
                        <a:pt x="679" y="187"/>
                        <a:pt x="657" y="176"/>
                        <a:pt x="635" y="154"/>
                      </a:cubicBezTo>
                      <a:cubicBezTo>
                        <a:pt x="624" y="132"/>
                        <a:pt x="592" y="110"/>
                        <a:pt x="559" y="99"/>
                      </a:cubicBezTo>
                      <a:cubicBezTo>
                        <a:pt x="515" y="66"/>
                        <a:pt x="471" y="45"/>
                        <a:pt x="428" y="23"/>
                      </a:cubicBezTo>
                      <a:cubicBezTo>
                        <a:pt x="373" y="12"/>
                        <a:pt x="318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56" name="Google Shape;1856;p13"/>
              <p:cNvSpPr/>
              <p:nvPr/>
            </p:nvSpPr>
            <p:spPr>
              <a:xfrm rot="10800000" flipH="1">
                <a:off x="6823388" y="1033113"/>
                <a:ext cx="252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853" extrusionOk="0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13"/>
              <p:cNvSpPr/>
              <p:nvPr/>
            </p:nvSpPr>
            <p:spPr>
              <a:xfrm rot="10800000" flipH="1">
                <a:off x="6748463" y="1312113"/>
                <a:ext cx="33875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055" extrusionOk="0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13"/>
              <p:cNvSpPr/>
              <p:nvPr/>
            </p:nvSpPr>
            <p:spPr>
              <a:xfrm rot="10800000" flipH="1">
                <a:off x="6258838" y="1389613"/>
                <a:ext cx="19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00" extrusionOk="0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13"/>
              <p:cNvSpPr/>
              <p:nvPr/>
            </p:nvSpPr>
            <p:spPr>
              <a:xfrm rot="10800000" flipH="1">
                <a:off x="6970538" y="945163"/>
                <a:ext cx="83200" cy="70250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2810" extrusionOk="0">
                    <a:moveTo>
                      <a:pt x="1459" y="1"/>
                    </a:moveTo>
                    <a:cubicBezTo>
                      <a:pt x="710" y="1"/>
                      <a:pt x="0" y="604"/>
                      <a:pt x="46" y="1474"/>
                    </a:cubicBezTo>
                    <a:cubicBezTo>
                      <a:pt x="88" y="2230"/>
                      <a:pt x="701" y="2810"/>
                      <a:pt x="1450" y="2810"/>
                    </a:cubicBezTo>
                    <a:cubicBezTo>
                      <a:pt x="1470" y="2810"/>
                      <a:pt x="1491" y="2809"/>
                      <a:pt x="1511" y="2808"/>
                    </a:cubicBezTo>
                    <a:cubicBezTo>
                      <a:pt x="2769" y="2754"/>
                      <a:pt x="3327" y="1211"/>
                      <a:pt x="2397" y="369"/>
                    </a:cubicBezTo>
                    <a:cubicBezTo>
                      <a:pt x="2116" y="114"/>
                      <a:pt x="1784" y="1"/>
                      <a:pt x="1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13"/>
              <p:cNvSpPr/>
              <p:nvPr/>
            </p:nvSpPr>
            <p:spPr>
              <a:xfrm rot="10800000" flipH="1">
                <a:off x="6492138" y="273313"/>
                <a:ext cx="755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2550" extrusionOk="0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61" name="Google Shape;1861;p13"/>
              <p:cNvGrpSpPr/>
              <p:nvPr/>
            </p:nvGrpSpPr>
            <p:grpSpPr>
              <a:xfrm rot="10800000">
                <a:off x="6645938" y="734975"/>
                <a:ext cx="33675" cy="35675"/>
                <a:chOff x="4304250" y="4768863"/>
                <a:chExt cx="33675" cy="35675"/>
              </a:xfrm>
            </p:grpSpPr>
            <p:sp>
              <p:nvSpPr>
                <p:cNvPr id="1862" name="Google Shape;1862;p13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13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" h="1427" extrusionOk="0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13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" h="731" extrusionOk="0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65" name="Google Shape;1865;p13"/>
              <p:cNvGrpSpPr/>
              <p:nvPr/>
            </p:nvGrpSpPr>
            <p:grpSpPr>
              <a:xfrm rot="10800000">
                <a:off x="6226138" y="1038675"/>
                <a:ext cx="123900" cy="117750"/>
                <a:chOff x="4877375" y="4089763"/>
                <a:chExt cx="123900" cy="117750"/>
              </a:xfrm>
            </p:grpSpPr>
            <p:sp>
              <p:nvSpPr>
                <p:cNvPr id="1866" name="Google Shape;1866;p13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33" extrusionOk="0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13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" h="395" extrusionOk="0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13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1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13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6" h="4710" extrusionOk="0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13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5" h="3514" extrusionOk="0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1" name="Google Shape;1871;p13"/>
              <p:cNvGrpSpPr/>
              <p:nvPr/>
            </p:nvGrpSpPr>
            <p:grpSpPr>
              <a:xfrm rot="10800000" flipH="1">
                <a:off x="8695963" y="2534800"/>
                <a:ext cx="42425" cy="60175"/>
                <a:chOff x="8695963" y="2344700"/>
                <a:chExt cx="42425" cy="60175"/>
              </a:xfrm>
            </p:grpSpPr>
            <p:sp>
              <p:nvSpPr>
                <p:cNvPr id="1872" name="Google Shape;1872;p13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583" extrusionOk="0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13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" h="2407" extrusionOk="0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4" name="Google Shape;1874;p13"/>
              <p:cNvGrpSpPr/>
              <p:nvPr/>
            </p:nvGrpSpPr>
            <p:grpSpPr>
              <a:xfrm rot="10800000">
                <a:off x="7381463" y="488438"/>
                <a:ext cx="78775" cy="92925"/>
                <a:chOff x="319125" y="4619225"/>
                <a:chExt cx="78775" cy="92925"/>
              </a:xfrm>
            </p:grpSpPr>
            <p:sp>
              <p:nvSpPr>
                <p:cNvPr id="1875" name="Google Shape;1875;p13"/>
                <p:cNvSpPr/>
                <p:nvPr/>
              </p:nvSpPr>
              <p:spPr>
                <a:xfrm flipH="1">
                  <a:off x="385575" y="4698250"/>
                  <a:ext cx="25" cy="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2" extrusionOk="0">
                      <a:moveTo>
                        <a:pt x="1" y="11"/>
                      </a:moveTo>
                      <a:lnTo>
                        <a:pt x="1" y="11"/>
                      </a:lnTo>
                      <a:cubicBezTo>
                        <a:pt x="1" y="11"/>
                        <a:pt x="1" y="11"/>
                        <a:pt x="1" y="11"/>
                      </a:cubicBezTo>
                      <a:lnTo>
                        <a:pt x="1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13"/>
                <p:cNvSpPr/>
                <p:nvPr/>
              </p:nvSpPr>
              <p:spPr>
                <a:xfrm flipH="1">
                  <a:off x="380925" y="4693050"/>
                  <a:ext cx="1125" cy="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23" extrusionOk="0">
                      <a:moveTo>
                        <a:pt x="1" y="0"/>
                      </a:moveTo>
                      <a:cubicBezTo>
                        <a:pt x="1" y="0"/>
                        <a:pt x="1" y="11"/>
                        <a:pt x="1" y="22"/>
                      </a:cubicBezTo>
                      <a:lnTo>
                        <a:pt x="45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13"/>
                <p:cNvSpPr/>
                <p:nvPr/>
              </p:nvSpPr>
              <p:spPr>
                <a:xfrm flipH="1">
                  <a:off x="319125" y="4619225"/>
                  <a:ext cx="78775" cy="9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1" h="3717" extrusionOk="0">
                      <a:moveTo>
                        <a:pt x="1251" y="367"/>
                      </a:moveTo>
                      <a:cubicBezTo>
                        <a:pt x="1255" y="367"/>
                        <a:pt x="1262" y="372"/>
                        <a:pt x="1269" y="372"/>
                      </a:cubicBezTo>
                      <a:cubicBezTo>
                        <a:pt x="1335" y="372"/>
                        <a:pt x="1411" y="394"/>
                        <a:pt x="1488" y="405"/>
                      </a:cubicBezTo>
                      <a:cubicBezTo>
                        <a:pt x="1630" y="427"/>
                        <a:pt x="1772" y="482"/>
                        <a:pt x="1904" y="536"/>
                      </a:cubicBezTo>
                      <a:cubicBezTo>
                        <a:pt x="2002" y="580"/>
                        <a:pt x="2089" y="635"/>
                        <a:pt x="2166" y="700"/>
                      </a:cubicBezTo>
                      <a:cubicBezTo>
                        <a:pt x="2297" y="832"/>
                        <a:pt x="2418" y="974"/>
                        <a:pt x="2516" y="1138"/>
                      </a:cubicBezTo>
                      <a:cubicBezTo>
                        <a:pt x="2571" y="1203"/>
                        <a:pt x="2614" y="1291"/>
                        <a:pt x="2647" y="1378"/>
                      </a:cubicBezTo>
                      <a:lnTo>
                        <a:pt x="2713" y="1564"/>
                      </a:lnTo>
                      <a:lnTo>
                        <a:pt x="2757" y="1685"/>
                      </a:lnTo>
                      <a:lnTo>
                        <a:pt x="2779" y="1728"/>
                      </a:lnTo>
                      <a:cubicBezTo>
                        <a:pt x="2789" y="1739"/>
                        <a:pt x="2789" y="1750"/>
                        <a:pt x="2789" y="1761"/>
                      </a:cubicBezTo>
                      <a:lnTo>
                        <a:pt x="2789" y="1772"/>
                      </a:lnTo>
                      <a:cubicBezTo>
                        <a:pt x="2789" y="1772"/>
                        <a:pt x="2789" y="1783"/>
                        <a:pt x="2789" y="1794"/>
                      </a:cubicBezTo>
                      <a:lnTo>
                        <a:pt x="2789" y="1805"/>
                      </a:lnTo>
                      <a:lnTo>
                        <a:pt x="2779" y="1849"/>
                      </a:lnTo>
                      <a:lnTo>
                        <a:pt x="2724" y="2013"/>
                      </a:lnTo>
                      <a:cubicBezTo>
                        <a:pt x="2691" y="2122"/>
                        <a:pt x="2658" y="2221"/>
                        <a:pt x="2614" y="2319"/>
                      </a:cubicBezTo>
                      <a:cubicBezTo>
                        <a:pt x="2593" y="2374"/>
                        <a:pt x="2560" y="2428"/>
                        <a:pt x="2538" y="2472"/>
                      </a:cubicBezTo>
                      <a:cubicBezTo>
                        <a:pt x="2483" y="2549"/>
                        <a:pt x="2439" y="2625"/>
                        <a:pt x="2407" y="2702"/>
                      </a:cubicBezTo>
                      <a:cubicBezTo>
                        <a:pt x="2385" y="2778"/>
                        <a:pt x="2341" y="2844"/>
                        <a:pt x="2286" y="2899"/>
                      </a:cubicBezTo>
                      <a:cubicBezTo>
                        <a:pt x="2199" y="3008"/>
                        <a:pt x="2089" y="3096"/>
                        <a:pt x="1980" y="3172"/>
                      </a:cubicBezTo>
                      <a:cubicBezTo>
                        <a:pt x="1893" y="3238"/>
                        <a:pt x="1794" y="3292"/>
                        <a:pt x="1696" y="3336"/>
                      </a:cubicBezTo>
                      <a:lnTo>
                        <a:pt x="1619" y="3369"/>
                      </a:lnTo>
                      <a:cubicBezTo>
                        <a:pt x="1605" y="3369"/>
                        <a:pt x="1605" y="3374"/>
                        <a:pt x="1603" y="3374"/>
                      </a:cubicBezTo>
                      <a:cubicBezTo>
                        <a:pt x="1602" y="3374"/>
                        <a:pt x="1601" y="3373"/>
                        <a:pt x="1597" y="3369"/>
                      </a:cubicBezTo>
                      <a:cubicBezTo>
                        <a:pt x="1554" y="3358"/>
                        <a:pt x="1521" y="3347"/>
                        <a:pt x="1488" y="3336"/>
                      </a:cubicBezTo>
                      <a:cubicBezTo>
                        <a:pt x="1444" y="3303"/>
                        <a:pt x="1400" y="3271"/>
                        <a:pt x="1346" y="3238"/>
                      </a:cubicBezTo>
                      <a:cubicBezTo>
                        <a:pt x="1247" y="3194"/>
                        <a:pt x="1149" y="3096"/>
                        <a:pt x="1029" y="3041"/>
                      </a:cubicBezTo>
                      <a:cubicBezTo>
                        <a:pt x="1018" y="3041"/>
                        <a:pt x="1007" y="3019"/>
                        <a:pt x="996" y="3019"/>
                      </a:cubicBezTo>
                      <a:cubicBezTo>
                        <a:pt x="985" y="3019"/>
                        <a:pt x="919" y="3008"/>
                        <a:pt x="875" y="2997"/>
                      </a:cubicBezTo>
                      <a:cubicBezTo>
                        <a:pt x="859" y="2992"/>
                        <a:pt x="845" y="2992"/>
                        <a:pt x="833" y="2992"/>
                      </a:cubicBezTo>
                      <a:cubicBezTo>
                        <a:pt x="821" y="2992"/>
                        <a:pt x="810" y="2992"/>
                        <a:pt x="799" y="2986"/>
                      </a:cubicBezTo>
                      <a:cubicBezTo>
                        <a:pt x="777" y="2975"/>
                        <a:pt x="766" y="2964"/>
                        <a:pt x="744" y="2964"/>
                      </a:cubicBezTo>
                      <a:lnTo>
                        <a:pt x="700" y="2942"/>
                      </a:lnTo>
                      <a:lnTo>
                        <a:pt x="646" y="2953"/>
                      </a:lnTo>
                      <a:cubicBezTo>
                        <a:pt x="646" y="2953"/>
                        <a:pt x="646" y="2942"/>
                        <a:pt x="646" y="2931"/>
                      </a:cubicBezTo>
                      <a:cubicBezTo>
                        <a:pt x="613" y="2931"/>
                        <a:pt x="591" y="2921"/>
                        <a:pt x="569" y="2910"/>
                      </a:cubicBezTo>
                      <a:cubicBezTo>
                        <a:pt x="525" y="2877"/>
                        <a:pt x="482" y="2855"/>
                        <a:pt x="427" y="2833"/>
                      </a:cubicBezTo>
                      <a:cubicBezTo>
                        <a:pt x="416" y="2822"/>
                        <a:pt x="416" y="2811"/>
                        <a:pt x="405" y="2800"/>
                      </a:cubicBezTo>
                      <a:cubicBezTo>
                        <a:pt x="405" y="2778"/>
                        <a:pt x="405" y="2756"/>
                        <a:pt x="405" y="2735"/>
                      </a:cubicBezTo>
                      <a:cubicBezTo>
                        <a:pt x="416" y="2724"/>
                        <a:pt x="416" y="2713"/>
                        <a:pt x="427" y="2702"/>
                      </a:cubicBezTo>
                      <a:cubicBezTo>
                        <a:pt x="416" y="2691"/>
                        <a:pt x="438" y="2691"/>
                        <a:pt x="427" y="2669"/>
                      </a:cubicBezTo>
                      <a:cubicBezTo>
                        <a:pt x="449" y="2669"/>
                        <a:pt x="471" y="2669"/>
                        <a:pt x="493" y="2658"/>
                      </a:cubicBezTo>
                      <a:cubicBezTo>
                        <a:pt x="525" y="2691"/>
                        <a:pt x="558" y="2724"/>
                        <a:pt x="591" y="2746"/>
                      </a:cubicBezTo>
                      <a:cubicBezTo>
                        <a:pt x="580" y="2713"/>
                        <a:pt x="569" y="2680"/>
                        <a:pt x="558" y="2647"/>
                      </a:cubicBezTo>
                      <a:cubicBezTo>
                        <a:pt x="525" y="2571"/>
                        <a:pt x="493" y="2494"/>
                        <a:pt x="482" y="2417"/>
                      </a:cubicBezTo>
                      <a:cubicBezTo>
                        <a:pt x="416" y="2199"/>
                        <a:pt x="394" y="1980"/>
                        <a:pt x="383" y="1750"/>
                      </a:cubicBezTo>
                      <a:lnTo>
                        <a:pt x="383" y="1521"/>
                      </a:lnTo>
                      <a:lnTo>
                        <a:pt x="383" y="1203"/>
                      </a:lnTo>
                      <a:lnTo>
                        <a:pt x="383" y="1072"/>
                      </a:lnTo>
                      <a:lnTo>
                        <a:pt x="383" y="1050"/>
                      </a:lnTo>
                      <a:lnTo>
                        <a:pt x="383" y="1028"/>
                      </a:lnTo>
                      <a:cubicBezTo>
                        <a:pt x="383" y="1028"/>
                        <a:pt x="394" y="1017"/>
                        <a:pt x="394" y="1017"/>
                      </a:cubicBezTo>
                      <a:lnTo>
                        <a:pt x="471" y="985"/>
                      </a:lnTo>
                      <a:cubicBezTo>
                        <a:pt x="515" y="963"/>
                        <a:pt x="558" y="941"/>
                        <a:pt x="591" y="908"/>
                      </a:cubicBezTo>
                      <a:cubicBezTo>
                        <a:pt x="646" y="886"/>
                        <a:pt x="700" y="853"/>
                        <a:pt x="744" y="821"/>
                      </a:cubicBezTo>
                      <a:cubicBezTo>
                        <a:pt x="865" y="755"/>
                        <a:pt x="963" y="657"/>
                        <a:pt x="1050" y="558"/>
                      </a:cubicBezTo>
                      <a:lnTo>
                        <a:pt x="1127" y="482"/>
                      </a:lnTo>
                      <a:lnTo>
                        <a:pt x="1149" y="471"/>
                      </a:lnTo>
                      <a:cubicBezTo>
                        <a:pt x="1160" y="449"/>
                        <a:pt x="1182" y="427"/>
                        <a:pt x="1204" y="405"/>
                      </a:cubicBezTo>
                      <a:lnTo>
                        <a:pt x="1247" y="372"/>
                      </a:lnTo>
                      <a:cubicBezTo>
                        <a:pt x="1247" y="369"/>
                        <a:pt x="1249" y="367"/>
                        <a:pt x="1251" y="367"/>
                      </a:cubicBezTo>
                      <a:close/>
                      <a:moveTo>
                        <a:pt x="1116" y="0"/>
                      </a:moveTo>
                      <a:lnTo>
                        <a:pt x="1083" y="33"/>
                      </a:lnTo>
                      <a:cubicBezTo>
                        <a:pt x="1050" y="66"/>
                        <a:pt x="1018" y="88"/>
                        <a:pt x="985" y="110"/>
                      </a:cubicBezTo>
                      <a:cubicBezTo>
                        <a:pt x="963" y="142"/>
                        <a:pt x="952" y="142"/>
                        <a:pt x="930" y="164"/>
                      </a:cubicBezTo>
                      <a:cubicBezTo>
                        <a:pt x="919" y="186"/>
                        <a:pt x="865" y="241"/>
                        <a:pt x="832" y="274"/>
                      </a:cubicBezTo>
                      <a:cubicBezTo>
                        <a:pt x="722" y="394"/>
                        <a:pt x="591" y="503"/>
                        <a:pt x="438" y="591"/>
                      </a:cubicBezTo>
                      <a:cubicBezTo>
                        <a:pt x="394" y="613"/>
                        <a:pt x="350" y="635"/>
                        <a:pt x="307" y="657"/>
                      </a:cubicBezTo>
                      <a:cubicBezTo>
                        <a:pt x="263" y="678"/>
                        <a:pt x="132" y="722"/>
                        <a:pt x="22" y="744"/>
                      </a:cubicBezTo>
                      <a:lnTo>
                        <a:pt x="22" y="1138"/>
                      </a:lnTo>
                      <a:cubicBezTo>
                        <a:pt x="0" y="1542"/>
                        <a:pt x="22" y="1936"/>
                        <a:pt x="99" y="2330"/>
                      </a:cubicBezTo>
                      <a:cubicBezTo>
                        <a:pt x="110" y="2560"/>
                        <a:pt x="154" y="2778"/>
                        <a:pt x="197" y="2997"/>
                      </a:cubicBezTo>
                      <a:cubicBezTo>
                        <a:pt x="219" y="3041"/>
                        <a:pt x="241" y="3096"/>
                        <a:pt x="285" y="3139"/>
                      </a:cubicBezTo>
                      <a:cubicBezTo>
                        <a:pt x="329" y="3172"/>
                        <a:pt x="318" y="3194"/>
                        <a:pt x="340" y="3205"/>
                      </a:cubicBezTo>
                      <a:cubicBezTo>
                        <a:pt x="352" y="3208"/>
                        <a:pt x="364" y="3209"/>
                        <a:pt x="375" y="3209"/>
                      </a:cubicBezTo>
                      <a:cubicBezTo>
                        <a:pt x="402" y="3209"/>
                        <a:pt x="426" y="3202"/>
                        <a:pt x="449" y="3194"/>
                      </a:cubicBezTo>
                      <a:cubicBezTo>
                        <a:pt x="460" y="3183"/>
                        <a:pt x="482" y="3172"/>
                        <a:pt x="493" y="3161"/>
                      </a:cubicBezTo>
                      <a:lnTo>
                        <a:pt x="493" y="3172"/>
                      </a:lnTo>
                      <a:cubicBezTo>
                        <a:pt x="515" y="3260"/>
                        <a:pt x="580" y="3336"/>
                        <a:pt x="668" y="3369"/>
                      </a:cubicBezTo>
                      <a:cubicBezTo>
                        <a:pt x="755" y="3369"/>
                        <a:pt x="832" y="3391"/>
                        <a:pt x="897" y="3435"/>
                      </a:cubicBezTo>
                      <a:cubicBezTo>
                        <a:pt x="985" y="3478"/>
                        <a:pt x="1072" y="3544"/>
                        <a:pt x="1182" y="3610"/>
                      </a:cubicBezTo>
                      <a:cubicBezTo>
                        <a:pt x="1280" y="3653"/>
                        <a:pt x="1390" y="3675"/>
                        <a:pt x="1499" y="3697"/>
                      </a:cubicBezTo>
                      <a:cubicBezTo>
                        <a:pt x="1530" y="3703"/>
                        <a:pt x="1576" y="3717"/>
                        <a:pt x="1622" y="3717"/>
                      </a:cubicBezTo>
                      <a:cubicBezTo>
                        <a:pt x="1656" y="3717"/>
                        <a:pt x="1690" y="3709"/>
                        <a:pt x="1718" y="3686"/>
                      </a:cubicBezTo>
                      <a:cubicBezTo>
                        <a:pt x="1761" y="3664"/>
                        <a:pt x="1816" y="3642"/>
                        <a:pt x="1860" y="3621"/>
                      </a:cubicBezTo>
                      <a:cubicBezTo>
                        <a:pt x="2013" y="3566"/>
                        <a:pt x="2155" y="3478"/>
                        <a:pt x="2275" y="3369"/>
                      </a:cubicBezTo>
                      <a:cubicBezTo>
                        <a:pt x="2549" y="3139"/>
                        <a:pt x="2768" y="2844"/>
                        <a:pt x="2910" y="2505"/>
                      </a:cubicBezTo>
                      <a:cubicBezTo>
                        <a:pt x="2986" y="2308"/>
                        <a:pt x="3063" y="2111"/>
                        <a:pt x="3118" y="1903"/>
                      </a:cubicBezTo>
                      <a:lnTo>
                        <a:pt x="3139" y="1816"/>
                      </a:lnTo>
                      <a:cubicBezTo>
                        <a:pt x="3139" y="1805"/>
                        <a:pt x="3150" y="1783"/>
                        <a:pt x="3150" y="1772"/>
                      </a:cubicBezTo>
                      <a:lnTo>
                        <a:pt x="3139" y="1728"/>
                      </a:lnTo>
                      <a:lnTo>
                        <a:pt x="3096" y="1597"/>
                      </a:lnTo>
                      <a:cubicBezTo>
                        <a:pt x="3074" y="1521"/>
                        <a:pt x="3041" y="1455"/>
                        <a:pt x="3019" y="1378"/>
                      </a:cubicBezTo>
                      <a:cubicBezTo>
                        <a:pt x="2954" y="1236"/>
                        <a:pt x="2888" y="1105"/>
                        <a:pt x="2811" y="974"/>
                      </a:cubicBezTo>
                      <a:cubicBezTo>
                        <a:pt x="2647" y="700"/>
                        <a:pt x="2429" y="482"/>
                        <a:pt x="2166" y="317"/>
                      </a:cubicBezTo>
                      <a:cubicBezTo>
                        <a:pt x="2024" y="241"/>
                        <a:pt x="1882" y="175"/>
                        <a:pt x="1740" y="121"/>
                      </a:cubicBezTo>
                      <a:cubicBezTo>
                        <a:pt x="1652" y="99"/>
                        <a:pt x="1554" y="77"/>
                        <a:pt x="1466" y="55"/>
                      </a:cubicBezTo>
                      <a:cubicBezTo>
                        <a:pt x="1422" y="55"/>
                        <a:pt x="1379" y="44"/>
                        <a:pt x="1335" y="33"/>
                      </a:cubicBez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13"/>
                <p:cNvSpPr/>
                <p:nvPr/>
              </p:nvSpPr>
              <p:spPr>
                <a:xfrm flipH="1">
                  <a:off x="334725" y="4650400"/>
                  <a:ext cx="53325" cy="4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" h="1844" extrusionOk="0">
                      <a:moveTo>
                        <a:pt x="2100" y="0"/>
                      </a:moveTo>
                      <a:cubicBezTo>
                        <a:pt x="2078" y="0"/>
                        <a:pt x="2078" y="88"/>
                        <a:pt x="2067" y="142"/>
                      </a:cubicBezTo>
                      <a:cubicBezTo>
                        <a:pt x="2056" y="197"/>
                        <a:pt x="2045" y="252"/>
                        <a:pt x="2045" y="274"/>
                      </a:cubicBezTo>
                      <a:cubicBezTo>
                        <a:pt x="2024" y="317"/>
                        <a:pt x="2002" y="372"/>
                        <a:pt x="2002" y="416"/>
                      </a:cubicBezTo>
                      <a:cubicBezTo>
                        <a:pt x="1980" y="503"/>
                        <a:pt x="1958" y="569"/>
                        <a:pt x="1925" y="645"/>
                      </a:cubicBezTo>
                      <a:cubicBezTo>
                        <a:pt x="1892" y="722"/>
                        <a:pt x="1849" y="788"/>
                        <a:pt x="1805" y="853"/>
                      </a:cubicBezTo>
                      <a:cubicBezTo>
                        <a:pt x="1783" y="875"/>
                        <a:pt x="1761" y="886"/>
                        <a:pt x="1739" y="897"/>
                      </a:cubicBezTo>
                      <a:cubicBezTo>
                        <a:pt x="1739" y="897"/>
                        <a:pt x="1739" y="908"/>
                        <a:pt x="1739" y="919"/>
                      </a:cubicBezTo>
                      <a:cubicBezTo>
                        <a:pt x="1706" y="941"/>
                        <a:pt x="1674" y="963"/>
                        <a:pt x="1641" y="985"/>
                      </a:cubicBezTo>
                      <a:cubicBezTo>
                        <a:pt x="1619" y="1006"/>
                        <a:pt x="1597" y="1017"/>
                        <a:pt x="1575" y="1039"/>
                      </a:cubicBezTo>
                      <a:cubicBezTo>
                        <a:pt x="1553" y="1083"/>
                        <a:pt x="1542" y="1116"/>
                        <a:pt x="1520" y="1159"/>
                      </a:cubicBezTo>
                      <a:cubicBezTo>
                        <a:pt x="1510" y="1203"/>
                        <a:pt x="1477" y="1258"/>
                        <a:pt x="1466" y="1313"/>
                      </a:cubicBezTo>
                      <a:cubicBezTo>
                        <a:pt x="1444" y="1367"/>
                        <a:pt x="1433" y="1422"/>
                        <a:pt x="1411" y="1477"/>
                      </a:cubicBezTo>
                      <a:cubicBezTo>
                        <a:pt x="1411" y="1488"/>
                        <a:pt x="1389" y="1499"/>
                        <a:pt x="1378" y="1509"/>
                      </a:cubicBezTo>
                      <a:cubicBezTo>
                        <a:pt x="1378" y="1520"/>
                        <a:pt x="1378" y="1531"/>
                        <a:pt x="1367" y="1542"/>
                      </a:cubicBezTo>
                      <a:cubicBezTo>
                        <a:pt x="1356" y="1553"/>
                        <a:pt x="1346" y="1575"/>
                        <a:pt x="1335" y="1586"/>
                      </a:cubicBezTo>
                      <a:cubicBezTo>
                        <a:pt x="1302" y="1619"/>
                        <a:pt x="1258" y="1641"/>
                        <a:pt x="1214" y="1663"/>
                      </a:cubicBezTo>
                      <a:cubicBezTo>
                        <a:pt x="1198" y="1668"/>
                        <a:pt x="1184" y="1668"/>
                        <a:pt x="1171" y="1668"/>
                      </a:cubicBezTo>
                      <a:cubicBezTo>
                        <a:pt x="1157" y="1668"/>
                        <a:pt x="1143" y="1668"/>
                        <a:pt x="1127" y="1674"/>
                      </a:cubicBezTo>
                      <a:cubicBezTo>
                        <a:pt x="1105" y="1684"/>
                        <a:pt x="1072" y="1684"/>
                        <a:pt x="1050" y="1684"/>
                      </a:cubicBezTo>
                      <a:lnTo>
                        <a:pt x="974" y="1695"/>
                      </a:lnTo>
                      <a:cubicBezTo>
                        <a:pt x="930" y="1695"/>
                        <a:pt x="886" y="1717"/>
                        <a:pt x="864" y="1717"/>
                      </a:cubicBezTo>
                      <a:cubicBezTo>
                        <a:pt x="831" y="1717"/>
                        <a:pt x="788" y="1717"/>
                        <a:pt x="755" y="1706"/>
                      </a:cubicBezTo>
                      <a:lnTo>
                        <a:pt x="646" y="1684"/>
                      </a:lnTo>
                      <a:cubicBezTo>
                        <a:pt x="602" y="1674"/>
                        <a:pt x="569" y="1674"/>
                        <a:pt x="525" y="1663"/>
                      </a:cubicBezTo>
                      <a:cubicBezTo>
                        <a:pt x="514" y="1663"/>
                        <a:pt x="503" y="1652"/>
                        <a:pt x="481" y="1641"/>
                      </a:cubicBezTo>
                      <a:cubicBezTo>
                        <a:pt x="471" y="1641"/>
                        <a:pt x="438" y="1641"/>
                        <a:pt x="405" y="1630"/>
                      </a:cubicBezTo>
                      <a:lnTo>
                        <a:pt x="361" y="1608"/>
                      </a:lnTo>
                      <a:cubicBezTo>
                        <a:pt x="306" y="1586"/>
                        <a:pt x="263" y="1564"/>
                        <a:pt x="219" y="1542"/>
                      </a:cubicBezTo>
                      <a:cubicBezTo>
                        <a:pt x="208" y="1531"/>
                        <a:pt x="197" y="1520"/>
                        <a:pt x="186" y="1509"/>
                      </a:cubicBezTo>
                      <a:cubicBezTo>
                        <a:pt x="153" y="1477"/>
                        <a:pt x="121" y="1444"/>
                        <a:pt x="88" y="1422"/>
                      </a:cubicBezTo>
                      <a:lnTo>
                        <a:pt x="22" y="1422"/>
                      </a:lnTo>
                      <a:cubicBezTo>
                        <a:pt x="33" y="1444"/>
                        <a:pt x="0" y="1444"/>
                        <a:pt x="22" y="1455"/>
                      </a:cubicBezTo>
                      <a:cubicBezTo>
                        <a:pt x="11" y="1477"/>
                        <a:pt x="11" y="1477"/>
                        <a:pt x="0" y="1488"/>
                      </a:cubicBezTo>
                      <a:cubicBezTo>
                        <a:pt x="0" y="1509"/>
                        <a:pt x="0" y="1531"/>
                        <a:pt x="0" y="1553"/>
                      </a:cubicBezTo>
                      <a:cubicBezTo>
                        <a:pt x="11" y="1575"/>
                        <a:pt x="11" y="1575"/>
                        <a:pt x="22" y="1586"/>
                      </a:cubicBezTo>
                      <a:cubicBezTo>
                        <a:pt x="77" y="1608"/>
                        <a:pt x="121" y="1641"/>
                        <a:pt x="164" y="1663"/>
                      </a:cubicBezTo>
                      <a:cubicBezTo>
                        <a:pt x="186" y="1674"/>
                        <a:pt x="208" y="1684"/>
                        <a:pt x="241" y="1695"/>
                      </a:cubicBezTo>
                      <a:lnTo>
                        <a:pt x="296" y="1706"/>
                      </a:lnTo>
                      <a:lnTo>
                        <a:pt x="339" y="1717"/>
                      </a:lnTo>
                      <a:cubicBezTo>
                        <a:pt x="361" y="1717"/>
                        <a:pt x="372" y="1739"/>
                        <a:pt x="394" y="1739"/>
                      </a:cubicBezTo>
                      <a:cubicBezTo>
                        <a:pt x="405" y="1745"/>
                        <a:pt x="419" y="1745"/>
                        <a:pt x="434" y="1745"/>
                      </a:cubicBezTo>
                      <a:cubicBezTo>
                        <a:pt x="449" y="1745"/>
                        <a:pt x="465" y="1745"/>
                        <a:pt x="481" y="1750"/>
                      </a:cubicBezTo>
                      <a:cubicBezTo>
                        <a:pt x="503" y="1761"/>
                        <a:pt x="558" y="1772"/>
                        <a:pt x="591" y="1772"/>
                      </a:cubicBezTo>
                      <a:cubicBezTo>
                        <a:pt x="613" y="1783"/>
                        <a:pt x="613" y="1794"/>
                        <a:pt x="624" y="1794"/>
                      </a:cubicBezTo>
                      <a:lnTo>
                        <a:pt x="635" y="1794"/>
                      </a:lnTo>
                      <a:cubicBezTo>
                        <a:pt x="635" y="1805"/>
                        <a:pt x="646" y="1805"/>
                        <a:pt x="646" y="1805"/>
                      </a:cubicBezTo>
                      <a:cubicBezTo>
                        <a:pt x="755" y="1816"/>
                        <a:pt x="864" y="1816"/>
                        <a:pt x="963" y="1827"/>
                      </a:cubicBezTo>
                      <a:cubicBezTo>
                        <a:pt x="996" y="1838"/>
                        <a:pt x="1031" y="1843"/>
                        <a:pt x="1068" y="1843"/>
                      </a:cubicBezTo>
                      <a:cubicBezTo>
                        <a:pt x="1105" y="1843"/>
                        <a:pt x="1143" y="1838"/>
                        <a:pt x="1181" y="1827"/>
                      </a:cubicBezTo>
                      <a:cubicBezTo>
                        <a:pt x="1214" y="1816"/>
                        <a:pt x="1225" y="1794"/>
                        <a:pt x="1247" y="1772"/>
                      </a:cubicBezTo>
                      <a:cubicBezTo>
                        <a:pt x="1258" y="1772"/>
                        <a:pt x="1269" y="1772"/>
                        <a:pt x="1280" y="1761"/>
                      </a:cubicBezTo>
                      <a:cubicBezTo>
                        <a:pt x="1280" y="1761"/>
                        <a:pt x="1280" y="1761"/>
                        <a:pt x="1280" y="1750"/>
                      </a:cubicBezTo>
                      <a:cubicBezTo>
                        <a:pt x="1346" y="1728"/>
                        <a:pt x="1389" y="1684"/>
                        <a:pt x="1444" y="1641"/>
                      </a:cubicBezTo>
                      <a:cubicBezTo>
                        <a:pt x="1466" y="1597"/>
                        <a:pt x="1488" y="1553"/>
                        <a:pt x="1510" y="1509"/>
                      </a:cubicBezTo>
                      <a:cubicBezTo>
                        <a:pt x="1510" y="1499"/>
                        <a:pt x="1520" y="1488"/>
                        <a:pt x="1531" y="1477"/>
                      </a:cubicBezTo>
                      <a:cubicBezTo>
                        <a:pt x="1542" y="1444"/>
                        <a:pt x="1553" y="1411"/>
                        <a:pt x="1564" y="1378"/>
                      </a:cubicBezTo>
                      <a:cubicBezTo>
                        <a:pt x="1575" y="1334"/>
                        <a:pt x="1564" y="1291"/>
                        <a:pt x="1575" y="1258"/>
                      </a:cubicBezTo>
                      <a:cubicBezTo>
                        <a:pt x="1597" y="1170"/>
                        <a:pt x="1641" y="1105"/>
                        <a:pt x="1706" y="1039"/>
                      </a:cubicBezTo>
                      <a:lnTo>
                        <a:pt x="1870" y="875"/>
                      </a:lnTo>
                      <a:cubicBezTo>
                        <a:pt x="1892" y="820"/>
                        <a:pt x="1947" y="766"/>
                        <a:pt x="1969" y="711"/>
                      </a:cubicBezTo>
                      <a:cubicBezTo>
                        <a:pt x="1980" y="689"/>
                        <a:pt x="1980" y="667"/>
                        <a:pt x="1991" y="645"/>
                      </a:cubicBezTo>
                      <a:cubicBezTo>
                        <a:pt x="2002" y="624"/>
                        <a:pt x="2013" y="602"/>
                        <a:pt x="2024" y="580"/>
                      </a:cubicBezTo>
                      <a:cubicBezTo>
                        <a:pt x="2024" y="558"/>
                        <a:pt x="2035" y="536"/>
                        <a:pt x="2035" y="514"/>
                      </a:cubicBezTo>
                      <a:cubicBezTo>
                        <a:pt x="2045" y="481"/>
                        <a:pt x="2067" y="438"/>
                        <a:pt x="2078" y="383"/>
                      </a:cubicBezTo>
                      <a:cubicBezTo>
                        <a:pt x="2089" y="328"/>
                        <a:pt x="2078" y="328"/>
                        <a:pt x="2089" y="306"/>
                      </a:cubicBezTo>
                      <a:cubicBezTo>
                        <a:pt x="2100" y="219"/>
                        <a:pt x="2122" y="142"/>
                        <a:pt x="2133" y="66"/>
                      </a:cubicBezTo>
                      <a:cubicBezTo>
                        <a:pt x="2122" y="44"/>
                        <a:pt x="2133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9" name="Google Shape;1879;p13"/>
              <p:cNvGrpSpPr/>
              <p:nvPr/>
            </p:nvGrpSpPr>
            <p:grpSpPr>
              <a:xfrm rot="10800000">
                <a:off x="7395413" y="105563"/>
                <a:ext cx="56075" cy="56075"/>
                <a:chOff x="327875" y="5038950"/>
                <a:chExt cx="56075" cy="56075"/>
              </a:xfrm>
            </p:grpSpPr>
            <p:sp>
              <p:nvSpPr>
                <p:cNvPr id="1880" name="Google Shape;1880;p13"/>
                <p:cNvSpPr/>
                <p:nvPr/>
              </p:nvSpPr>
              <p:spPr>
                <a:xfrm flipH="1">
                  <a:off x="337175" y="5064375"/>
                  <a:ext cx="850" cy="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34" extrusionOk="0">
                      <a:moveTo>
                        <a:pt x="34" y="0"/>
                      </a:moveTo>
                      <a:cubicBezTo>
                        <a:pt x="23" y="0"/>
                        <a:pt x="12" y="0"/>
                        <a:pt x="1" y="11"/>
                      </a:cubicBezTo>
                      <a:lnTo>
                        <a:pt x="12" y="33"/>
                      </a:lnTo>
                      <a:cubicBezTo>
                        <a:pt x="23" y="22"/>
                        <a:pt x="23" y="11"/>
                        <a:pt x="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13"/>
                <p:cNvSpPr/>
                <p:nvPr/>
              </p:nvSpPr>
              <p:spPr>
                <a:xfrm flipH="1">
                  <a:off x="327875" y="5038950"/>
                  <a:ext cx="56075" cy="5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3" h="2243" extrusionOk="0">
                      <a:moveTo>
                        <a:pt x="1638" y="819"/>
                      </a:moveTo>
                      <a:cubicBezTo>
                        <a:pt x="1636" y="822"/>
                        <a:pt x="1634" y="825"/>
                        <a:pt x="1641" y="831"/>
                      </a:cubicBezTo>
                      <a:cubicBezTo>
                        <a:pt x="1642" y="831"/>
                        <a:pt x="1644" y="831"/>
                        <a:pt x="1645" y="831"/>
                      </a:cubicBezTo>
                      <a:lnTo>
                        <a:pt x="1645" y="831"/>
                      </a:lnTo>
                      <a:cubicBezTo>
                        <a:pt x="1643" y="827"/>
                        <a:pt x="1640" y="823"/>
                        <a:pt x="1638" y="819"/>
                      </a:cubicBezTo>
                      <a:close/>
                      <a:moveTo>
                        <a:pt x="1645" y="831"/>
                      </a:moveTo>
                      <a:cubicBezTo>
                        <a:pt x="1660" y="856"/>
                        <a:pt x="1673" y="882"/>
                        <a:pt x="1685" y="908"/>
                      </a:cubicBezTo>
                      <a:cubicBezTo>
                        <a:pt x="1705" y="938"/>
                        <a:pt x="1734" y="977"/>
                        <a:pt x="1772" y="1000"/>
                      </a:cubicBezTo>
                      <a:lnTo>
                        <a:pt x="1772" y="1000"/>
                      </a:lnTo>
                      <a:cubicBezTo>
                        <a:pt x="1772" y="999"/>
                        <a:pt x="1772" y="997"/>
                        <a:pt x="1772" y="995"/>
                      </a:cubicBezTo>
                      <a:cubicBezTo>
                        <a:pt x="1772" y="984"/>
                        <a:pt x="1772" y="984"/>
                        <a:pt x="1772" y="973"/>
                      </a:cubicBezTo>
                      <a:cubicBezTo>
                        <a:pt x="1772" y="963"/>
                        <a:pt x="1761" y="952"/>
                        <a:pt x="1750" y="941"/>
                      </a:cubicBezTo>
                      <a:cubicBezTo>
                        <a:pt x="1750" y="930"/>
                        <a:pt x="1739" y="930"/>
                        <a:pt x="1739" y="919"/>
                      </a:cubicBezTo>
                      <a:cubicBezTo>
                        <a:pt x="1728" y="908"/>
                        <a:pt x="1739" y="908"/>
                        <a:pt x="1728" y="897"/>
                      </a:cubicBezTo>
                      <a:cubicBezTo>
                        <a:pt x="1717" y="886"/>
                        <a:pt x="1706" y="875"/>
                        <a:pt x="1685" y="853"/>
                      </a:cubicBezTo>
                      <a:cubicBezTo>
                        <a:pt x="1674" y="843"/>
                        <a:pt x="1664" y="833"/>
                        <a:pt x="1645" y="831"/>
                      </a:cubicBezTo>
                      <a:close/>
                      <a:moveTo>
                        <a:pt x="1772" y="1000"/>
                      </a:moveTo>
                      <a:cubicBezTo>
                        <a:pt x="1772" y="1006"/>
                        <a:pt x="1774" y="1006"/>
                        <a:pt x="1783" y="1006"/>
                      </a:cubicBezTo>
                      <a:cubicBezTo>
                        <a:pt x="1779" y="1004"/>
                        <a:pt x="1776" y="1002"/>
                        <a:pt x="1772" y="1000"/>
                      </a:cubicBezTo>
                      <a:close/>
                      <a:moveTo>
                        <a:pt x="536" y="0"/>
                      </a:moveTo>
                      <a:cubicBezTo>
                        <a:pt x="503" y="0"/>
                        <a:pt x="482" y="11"/>
                        <a:pt x="427" y="33"/>
                      </a:cubicBezTo>
                      <a:lnTo>
                        <a:pt x="383" y="33"/>
                      </a:lnTo>
                      <a:lnTo>
                        <a:pt x="372" y="66"/>
                      </a:lnTo>
                      <a:lnTo>
                        <a:pt x="328" y="120"/>
                      </a:lnTo>
                      <a:cubicBezTo>
                        <a:pt x="252" y="230"/>
                        <a:pt x="186" y="361"/>
                        <a:pt x="132" y="492"/>
                      </a:cubicBezTo>
                      <a:cubicBezTo>
                        <a:pt x="44" y="667"/>
                        <a:pt x="0" y="875"/>
                        <a:pt x="0" y="1072"/>
                      </a:cubicBezTo>
                      <a:cubicBezTo>
                        <a:pt x="22" y="1280"/>
                        <a:pt x="121" y="1488"/>
                        <a:pt x="274" y="1619"/>
                      </a:cubicBezTo>
                      <a:cubicBezTo>
                        <a:pt x="350" y="1684"/>
                        <a:pt x="438" y="1728"/>
                        <a:pt x="525" y="1772"/>
                      </a:cubicBezTo>
                      <a:cubicBezTo>
                        <a:pt x="635" y="1838"/>
                        <a:pt x="722" y="1870"/>
                        <a:pt x="832" y="1936"/>
                      </a:cubicBezTo>
                      <a:lnTo>
                        <a:pt x="853" y="1947"/>
                      </a:lnTo>
                      <a:cubicBezTo>
                        <a:pt x="908" y="1980"/>
                        <a:pt x="963" y="2002"/>
                        <a:pt x="1017" y="2023"/>
                      </a:cubicBezTo>
                      <a:cubicBezTo>
                        <a:pt x="1127" y="2067"/>
                        <a:pt x="1236" y="2122"/>
                        <a:pt x="1356" y="2166"/>
                      </a:cubicBezTo>
                      <a:cubicBezTo>
                        <a:pt x="1389" y="2177"/>
                        <a:pt x="1411" y="2188"/>
                        <a:pt x="1444" y="2188"/>
                      </a:cubicBezTo>
                      <a:cubicBezTo>
                        <a:pt x="1564" y="2209"/>
                        <a:pt x="1674" y="2231"/>
                        <a:pt x="1794" y="2242"/>
                      </a:cubicBezTo>
                      <a:cubicBezTo>
                        <a:pt x="1838" y="2231"/>
                        <a:pt x="1871" y="2220"/>
                        <a:pt x="1903" y="2198"/>
                      </a:cubicBezTo>
                      <a:cubicBezTo>
                        <a:pt x="2002" y="2133"/>
                        <a:pt x="2067" y="2034"/>
                        <a:pt x="2089" y="1925"/>
                      </a:cubicBezTo>
                      <a:cubicBezTo>
                        <a:pt x="2100" y="1805"/>
                        <a:pt x="2155" y="1706"/>
                        <a:pt x="2242" y="1630"/>
                      </a:cubicBezTo>
                      <a:cubicBezTo>
                        <a:pt x="2221" y="1608"/>
                        <a:pt x="2188" y="1586"/>
                        <a:pt x="2155" y="1564"/>
                      </a:cubicBezTo>
                      <a:lnTo>
                        <a:pt x="2111" y="1542"/>
                      </a:lnTo>
                      <a:lnTo>
                        <a:pt x="2100" y="1520"/>
                      </a:lnTo>
                      <a:cubicBezTo>
                        <a:pt x="2046" y="1444"/>
                        <a:pt x="2067" y="1302"/>
                        <a:pt x="2046" y="1159"/>
                      </a:cubicBezTo>
                      <a:cubicBezTo>
                        <a:pt x="2035" y="1116"/>
                        <a:pt x="2024" y="1072"/>
                        <a:pt x="1991" y="1039"/>
                      </a:cubicBezTo>
                      <a:cubicBezTo>
                        <a:pt x="1969" y="1017"/>
                        <a:pt x="1969" y="1006"/>
                        <a:pt x="1958" y="995"/>
                      </a:cubicBezTo>
                      <a:cubicBezTo>
                        <a:pt x="1947" y="990"/>
                        <a:pt x="1936" y="987"/>
                        <a:pt x="1927" y="987"/>
                      </a:cubicBezTo>
                      <a:cubicBezTo>
                        <a:pt x="1917" y="987"/>
                        <a:pt x="1909" y="990"/>
                        <a:pt x="1903" y="995"/>
                      </a:cubicBezTo>
                      <a:lnTo>
                        <a:pt x="1871" y="1017"/>
                      </a:lnTo>
                      <a:cubicBezTo>
                        <a:pt x="1860" y="1028"/>
                        <a:pt x="1860" y="1039"/>
                        <a:pt x="1849" y="1050"/>
                      </a:cubicBezTo>
                      <a:cubicBezTo>
                        <a:pt x="1860" y="1061"/>
                        <a:pt x="1860" y="1072"/>
                        <a:pt x="1871" y="1083"/>
                      </a:cubicBezTo>
                      <a:cubicBezTo>
                        <a:pt x="1871" y="1094"/>
                        <a:pt x="1871" y="1116"/>
                        <a:pt x="1871" y="1138"/>
                      </a:cubicBezTo>
                      <a:cubicBezTo>
                        <a:pt x="1871" y="1148"/>
                        <a:pt x="1860" y="1159"/>
                        <a:pt x="1849" y="1181"/>
                      </a:cubicBezTo>
                      <a:cubicBezTo>
                        <a:pt x="1838" y="1181"/>
                        <a:pt x="1827" y="1192"/>
                        <a:pt x="1816" y="1192"/>
                      </a:cubicBezTo>
                      <a:cubicBezTo>
                        <a:pt x="1816" y="1203"/>
                        <a:pt x="1816" y="1214"/>
                        <a:pt x="1816" y="1236"/>
                      </a:cubicBezTo>
                      <a:cubicBezTo>
                        <a:pt x="1816" y="1258"/>
                        <a:pt x="1827" y="1302"/>
                        <a:pt x="1838" y="1323"/>
                      </a:cubicBezTo>
                      <a:cubicBezTo>
                        <a:pt x="1838" y="1389"/>
                        <a:pt x="1860" y="1444"/>
                        <a:pt x="1881" y="1498"/>
                      </a:cubicBezTo>
                      <a:cubicBezTo>
                        <a:pt x="1892" y="1553"/>
                        <a:pt x="1925" y="1597"/>
                        <a:pt x="1958" y="1641"/>
                      </a:cubicBezTo>
                      <a:cubicBezTo>
                        <a:pt x="1971" y="1660"/>
                        <a:pt x="1976" y="1664"/>
                        <a:pt x="1979" y="1664"/>
                      </a:cubicBezTo>
                      <a:cubicBezTo>
                        <a:pt x="1980" y="1664"/>
                        <a:pt x="1980" y="1663"/>
                        <a:pt x="1980" y="1663"/>
                      </a:cubicBezTo>
                      <a:lnTo>
                        <a:pt x="1991" y="1663"/>
                      </a:lnTo>
                      <a:lnTo>
                        <a:pt x="1991" y="1673"/>
                      </a:lnTo>
                      <a:lnTo>
                        <a:pt x="1969" y="1706"/>
                      </a:lnTo>
                      <a:cubicBezTo>
                        <a:pt x="1958" y="1739"/>
                        <a:pt x="1936" y="1783"/>
                        <a:pt x="1936" y="1827"/>
                      </a:cubicBezTo>
                      <a:cubicBezTo>
                        <a:pt x="1925" y="1870"/>
                        <a:pt x="1914" y="1914"/>
                        <a:pt x="1892" y="1958"/>
                      </a:cubicBezTo>
                      <a:cubicBezTo>
                        <a:pt x="1871" y="1991"/>
                        <a:pt x="1838" y="2023"/>
                        <a:pt x="1805" y="2045"/>
                      </a:cubicBezTo>
                      <a:cubicBezTo>
                        <a:pt x="1772" y="2045"/>
                        <a:pt x="1739" y="2045"/>
                        <a:pt x="1717" y="2034"/>
                      </a:cubicBezTo>
                      <a:cubicBezTo>
                        <a:pt x="1706" y="2034"/>
                        <a:pt x="1619" y="2013"/>
                        <a:pt x="1597" y="2013"/>
                      </a:cubicBezTo>
                      <a:cubicBezTo>
                        <a:pt x="1564" y="2002"/>
                        <a:pt x="1521" y="2002"/>
                        <a:pt x="1488" y="2002"/>
                      </a:cubicBezTo>
                      <a:lnTo>
                        <a:pt x="1455" y="2002"/>
                      </a:lnTo>
                      <a:cubicBezTo>
                        <a:pt x="1422" y="1991"/>
                        <a:pt x="1389" y="1969"/>
                        <a:pt x="1367" y="1958"/>
                      </a:cubicBezTo>
                      <a:cubicBezTo>
                        <a:pt x="1291" y="1925"/>
                        <a:pt x="1214" y="1892"/>
                        <a:pt x="1138" y="1859"/>
                      </a:cubicBezTo>
                      <a:lnTo>
                        <a:pt x="1072" y="1838"/>
                      </a:lnTo>
                      <a:lnTo>
                        <a:pt x="1061" y="1838"/>
                      </a:lnTo>
                      <a:lnTo>
                        <a:pt x="1017" y="1816"/>
                      </a:lnTo>
                      <a:cubicBezTo>
                        <a:pt x="832" y="1728"/>
                        <a:pt x="646" y="1641"/>
                        <a:pt x="471" y="1542"/>
                      </a:cubicBezTo>
                      <a:cubicBezTo>
                        <a:pt x="416" y="1509"/>
                        <a:pt x="361" y="1455"/>
                        <a:pt x="328" y="1400"/>
                      </a:cubicBezTo>
                      <a:cubicBezTo>
                        <a:pt x="263" y="1302"/>
                        <a:pt x="230" y="1192"/>
                        <a:pt x="219" y="1072"/>
                      </a:cubicBezTo>
                      <a:cubicBezTo>
                        <a:pt x="208" y="1017"/>
                        <a:pt x="208" y="963"/>
                        <a:pt x="230" y="908"/>
                      </a:cubicBezTo>
                      <a:cubicBezTo>
                        <a:pt x="230" y="875"/>
                        <a:pt x="252" y="809"/>
                        <a:pt x="263" y="777"/>
                      </a:cubicBezTo>
                      <a:cubicBezTo>
                        <a:pt x="274" y="733"/>
                        <a:pt x="285" y="678"/>
                        <a:pt x="307" y="634"/>
                      </a:cubicBezTo>
                      <a:cubicBezTo>
                        <a:pt x="350" y="492"/>
                        <a:pt x="416" y="372"/>
                        <a:pt x="492" y="252"/>
                      </a:cubicBezTo>
                      <a:lnTo>
                        <a:pt x="525" y="208"/>
                      </a:lnTo>
                      <a:cubicBezTo>
                        <a:pt x="525" y="208"/>
                        <a:pt x="530" y="203"/>
                        <a:pt x="533" y="203"/>
                      </a:cubicBezTo>
                      <a:cubicBezTo>
                        <a:pt x="535" y="203"/>
                        <a:pt x="536" y="204"/>
                        <a:pt x="536" y="208"/>
                      </a:cubicBezTo>
                      <a:cubicBezTo>
                        <a:pt x="540" y="212"/>
                        <a:pt x="546" y="213"/>
                        <a:pt x="553" y="213"/>
                      </a:cubicBezTo>
                      <a:cubicBezTo>
                        <a:pt x="568" y="213"/>
                        <a:pt x="587" y="208"/>
                        <a:pt x="602" y="208"/>
                      </a:cubicBezTo>
                      <a:cubicBezTo>
                        <a:pt x="624" y="208"/>
                        <a:pt x="657" y="197"/>
                        <a:pt x="678" y="197"/>
                      </a:cubicBezTo>
                      <a:cubicBezTo>
                        <a:pt x="700" y="191"/>
                        <a:pt x="725" y="189"/>
                        <a:pt x="751" y="189"/>
                      </a:cubicBezTo>
                      <a:cubicBezTo>
                        <a:pt x="777" y="189"/>
                        <a:pt x="804" y="191"/>
                        <a:pt x="832" y="197"/>
                      </a:cubicBezTo>
                      <a:cubicBezTo>
                        <a:pt x="908" y="219"/>
                        <a:pt x="996" y="252"/>
                        <a:pt x="1083" y="284"/>
                      </a:cubicBezTo>
                      <a:cubicBezTo>
                        <a:pt x="1105" y="284"/>
                        <a:pt x="1138" y="284"/>
                        <a:pt x="1160" y="273"/>
                      </a:cubicBezTo>
                      <a:lnTo>
                        <a:pt x="1182" y="273"/>
                      </a:lnTo>
                      <a:cubicBezTo>
                        <a:pt x="1192" y="284"/>
                        <a:pt x="1192" y="295"/>
                        <a:pt x="1192" y="306"/>
                      </a:cubicBezTo>
                      <a:cubicBezTo>
                        <a:pt x="1203" y="295"/>
                        <a:pt x="1203" y="295"/>
                        <a:pt x="1203" y="284"/>
                      </a:cubicBezTo>
                      <a:lnTo>
                        <a:pt x="1214" y="273"/>
                      </a:lnTo>
                      <a:cubicBezTo>
                        <a:pt x="1214" y="273"/>
                        <a:pt x="1225" y="263"/>
                        <a:pt x="1214" y="263"/>
                      </a:cubicBezTo>
                      <a:lnTo>
                        <a:pt x="1247" y="252"/>
                      </a:lnTo>
                      <a:cubicBezTo>
                        <a:pt x="1269" y="263"/>
                        <a:pt x="1269" y="284"/>
                        <a:pt x="1280" y="295"/>
                      </a:cubicBezTo>
                      <a:cubicBezTo>
                        <a:pt x="1291" y="317"/>
                        <a:pt x="1302" y="328"/>
                        <a:pt x="1313" y="339"/>
                      </a:cubicBezTo>
                      <a:lnTo>
                        <a:pt x="1324" y="350"/>
                      </a:lnTo>
                      <a:cubicBezTo>
                        <a:pt x="1324" y="350"/>
                        <a:pt x="1335" y="372"/>
                        <a:pt x="1335" y="372"/>
                      </a:cubicBezTo>
                      <a:cubicBezTo>
                        <a:pt x="1346" y="383"/>
                        <a:pt x="1335" y="383"/>
                        <a:pt x="1335" y="383"/>
                      </a:cubicBezTo>
                      <a:cubicBezTo>
                        <a:pt x="1335" y="394"/>
                        <a:pt x="1346" y="405"/>
                        <a:pt x="1356" y="416"/>
                      </a:cubicBezTo>
                      <a:lnTo>
                        <a:pt x="1367" y="448"/>
                      </a:lnTo>
                      <a:lnTo>
                        <a:pt x="1389" y="481"/>
                      </a:lnTo>
                      <a:cubicBezTo>
                        <a:pt x="1389" y="492"/>
                        <a:pt x="1400" y="492"/>
                        <a:pt x="1411" y="503"/>
                      </a:cubicBezTo>
                      <a:lnTo>
                        <a:pt x="1422" y="525"/>
                      </a:lnTo>
                      <a:lnTo>
                        <a:pt x="1433" y="558"/>
                      </a:lnTo>
                      <a:cubicBezTo>
                        <a:pt x="1433" y="558"/>
                        <a:pt x="1433" y="569"/>
                        <a:pt x="1433" y="569"/>
                      </a:cubicBezTo>
                      <a:cubicBezTo>
                        <a:pt x="1455" y="602"/>
                        <a:pt x="1477" y="623"/>
                        <a:pt x="1499" y="645"/>
                      </a:cubicBezTo>
                      <a:cubicBezTo>
                        <a:pt x="1551" y="698"/>
                        <a:pt x="1599" y="756"/>
                        <a:pt x="1638" y="819"/>
                      </a:cubicBezTo>
                      <a:lnTo>
                        <a:pt x="1638" y="819"/>
                      </a:lnTo>
                      <a:cubicBezTo>
                        <a:pt x="1639" y="817"/>
                        <a:pt x="1641" y="814"/>
                        <a:pt x="1641" y="809"/>
                      </a:cubicBezTo>
                      <a:cubicBezTo>
                        <a:pt x="1641" y="798"/>
                        <a:pt x="1652" y="788"/>
                        <a:pt x="1663" y="777"/>
                      </a:cubicBezTo>
                      <a:cubicBezTo>
                        <a:pt x="1663" y="777"/>
                        <a:pt x="1663" y="766"/>
                        <a:pt x="1663" y="755"/>
                      </a:cubicBezTo>
                      <a:lnTo>
                        <a:pt x="1696" y="744"/>
                      </a:lnTo>
                      <a:cubicBezTo>
                        <a:pt x="1717" y="766"/>
                        <a:pt x="1728" y="788"/>
                        <a:pt x="1739" y="809"/>
                      </a:cubicBezTo>
                      <a:cubicBezTo>
                        <a:pt x="1750" y="831"/>
                        <a:pt x="1761" y="842"/>
                        <a:pt x="1772" y="864"/>
                      </a:cubicBezTo>
                      <a:lnTo>
                        <a:pt x="1783" y="886"/>
                      </a:lnTo>
                      <a:cubicBezTo>
                        <a:pt x="1783" y="897"/>
                        <a:pt x="1794" y="897"/>
                        <a:pt x="1794" y="908"/>
                      </a:cubicBezTo>
                      <a:cubicBezTo>
                        <a:pt x="1805" y="919"/>
                        <a:pt x="1794" y="919"/>
                        <a:pt x="1794" y="930"/>
                      </a:cubicBezTo>
                      <a:lnTo>
                        <a:pt x="1816" y="963"/>
                      </a:lnTo>
                      <a:lnTo>
                        <a:pt x="1838" y="1006"/>
                      </a:lnTo>
                      <a:lnTo>
                        <a:pt x="1838" y="1017"/>
                      </a:lnTo>
                      <a:cubicBezTo>
                        <a:pt x="1838" y="1017"/>
                        <a:pt x="1849" y="1006"/>
                        <a:pt x="1860" y="1006"/>
                      </a:cubicBezTo>
                      <a:cubicBezTo>
                        <a:pt x="1903" y="995"/>
                        <a:pt x="1925" y="908"/>
                        <a:pt x="1892" y="842"/>
                      </a:cubicBezTo>
                      <a:cubicBezTo>
                        <a:pt x="1860" y="788"/>
                        <a:pt x="1816" y="722"/>
                        <a:pt x="1761" y="667"/>
                      </a:cubicBezTo>
                      <a:cubicBezTo>
                        <a:pt x="1717" y="602"/>
                        <a:pt x="1674" y="536"/>
                        <a:pt x="1619" y="481"/>
                      </a:cubicBezTo>
                      <a:cubicBezTo>
                        <a:pt x="1575" y="438"/>
                        <a:pt x="1510" y="416"/>
                        <a:pt x="1477" y="372"/>
                      </a:cubicBezTo>
                      <a:cubicBezTo>
                        <a:pt x="1444" y="328"/>
                        <a:pt x="1378" y="295"/>
                        <a:pt x="1324" y="252"/>
                      </a:cubicBezTo>
                      <a:cubicBezTo>
                        <a:pt x="1247" y="186"/>
                        <a:pt x="1149" y="131"/>
                        <a:pt x="1050" y="98"/>
                      </a:cubicBezTo>
                      <a:cubicBezTo>
                        <a:pt x="941" y="44"/>
                        <a:pt x="832" y="11"/>
                        <a:pt x="7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13"/>
                <p:cNvSpPr/>
                <p:nvPr/>
              </p:nvSpPr>
              <p:spPr>
                <a:xfrm flipH="1">
                  <a:off x="351400" y="5047150"/>
                  <a:ext cx="3025" cy="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121" extrusionOk="0">
                      <a:moveTo>
                        <a:pt x="11" y="0"/>
                      </a:moveTo>
                      <a:cubicBezTo>
                        <a:pt x="13" y="2"/>
                        <a:pt x="15" y="3"/>
                        <a:pt x="16" y="4"/>
                      </a:cubicBezTo>
                      <a:lnTo>
                        <a:pt x="16" y="4"/>
                      </a:lnTo>
                      <a:cubicBezTo>
                        <a:pt x="16" y="2"/>
                        <a:pt x="14" y="0"/>
                        <a:pt x="11" y="0"/>
                      </a:cubicBezTo>
                      <a:close/>
                      <a:moveTo>
                        <a:pt x="16" y="4"/>
                      </a:moveTo>
                      <a:cubicBezTo>
                        <a:pt x="17" y="11"/>
                        <a:pt x="11" y="22"/>
                        <a:pt x="11" y="22"/>
                      </a:cubicBezTo>
                      <a:cubicBezTo>
                        <a:pt x="11" y="22"/>
                        <a:pt x="1" y="33"/>
                        <a:pt x="1" y="33"/>
                      </a:cubicBezTo>
                      <a:cubicBezTo>
                        <a:pt x="44" y="55"/>
                        <a:pt x="77" y="88"/>
                        <a:pt x="121" y="120"/>
                      </a:cubicBezTo>
                      <a:cubicBezTo>
                        <a:pt x="110" y="110"/>
                        <a:pt x="99" y="99"/>
                        <a:pt x="99" y="88"/>
                      </a:cubicBezTo>
                      <a:cubicBezTo>
                        <a:pt x="88" y="88"/>
                        <a:pt x="88" y="77"/>
                        <a:pt x="77" y="77"/>
                      </a:cubicBezTo>
                      <a:lnTo>
                        <a:pt x="77" y="55"/>
                      </a:lnTo>
                      <a:cubicBezTo>
                        <a:pt x="77" y="55"/>
                        <a:pt x="55" y="44"/>
                        <a:pt x="44" y="22"/>
                      </a:cubicBezTo>
                      <a:cubicBezTo>
                        <a:pt x="35" y="13"/>
                        <a:pt x="26" y="11"/>
                        <a:pt x="16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13"/>
                <p:cNvSpPr/>
                <p:nvPr/>
              </p:nvSpPr>
              <p:spPr>
                <a:xfrm flipH="1">
                  <a:off x="347025" y="5045500"/>
                  <a:ext cx="27625" cy="2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5" h="1182" extrusionOk="0">
                      <a:moveTo>
                        <a:pt x="886" y="1"/>
                      </a:moveTo>
                      <a:lnTo>
                        <a:pt x="853" y="11"/>
                      </a:lnTo>
                      <a:cubicBezTo>
                        <a:pt x="853" y="11"/>
                        <a:pt x="842" y="22"/>
                        <a:pt x="853" y="22"/>
                      </a:cubicBezTo>
                      <a:lnTo>
                        <a:pt x="842" y="33"/>
                      </a:lnTo>
                      <a:cubicBezTo>
                        <a:pt x="842" y="44"/>
                        <a:pt x="842" y="44"/>
                        <a:pt x="831" y="55"/>
                      </a:cubicBezTo>
                      <a:cubicBezTo>
                        <a:pt x="831" y="44"/>
                        <a:pt x="820" y="33"/>
                        <a:pt x="820" y="33"/>
                      </a:cubicBezTo>
                      <a:lnTo>
                        <a:pt x="711" y="33"/>
                      </a:lnTo>
                      <a:cubicBezTo>
                        <a:pt x="678" y="33"/>
                        <a:pt x="656" y="55"/>
                        <a:pt x="624" y="55"/>
                      </a:cubicBezTo>
                      <a:lnTo>
                        <a:pt x="569" y="55"/>
                      </a:lnTo>
                      <a:lnTo>
                        <a:pt x="525" y="66"/>
                      </a:lnTo>
                      <a:cubicBezTo>
                        <a:pt x="503" y="66"/>
                        <a:pt x="481" y="66"/>
                        <a:pt x="470" y="77"/>
                      </a:cubicBezTo>
                      <a:lnTo>
                        <a:pt x="438" y="77"/>
                      </a:lnTo>
                      <a:cubicBezTo>
                        <a:pt x="383" y="88"/>
                        <a:pt x="328" y="110"/>
                        <a:pt x="274" y="121"/>
                      </a:cubicBezTo>
                      <a:cubicBezTo>
                        <a:pt x="241" y="132"/>
                        <a:pt x="208" y="143"/>
                        <a:pt x="175" y="165"/>
                      </a:cubicBezTo>
                      <a:cubicBezTo>
                        <a:pt x="164" y="176"/>
                        <a:pt x="153" y="186"/>
                        <a:pt x="153" y="208"/>
                      </a:cubicBezTo>
                      <a:lnTo>
                        <a:pt x="142" y="208"/>
                      </a:lnTo>
                      <a:cubicBezTo>
                        <a:pt x="120" y="230"/>
                        <a:pt x="99" y="263"/>
                        <a:pt x="77" y="285"/>
                      </a:cubicBezTo>
                      <a:cubicBezTo>
                        <a:pt x="66" y="307"/>
                        <a:pt x="55" y="329"/>
                        <a:pt x="33" y="351"/>
                      </a:cubicBezTo>
                      <a:cubicBezTo>
                        <a:pt x="27" y="361"/>
                        <a:pt x="27" y="364"/>
                        <a:pt x="27" y="364"/>
                      </a:cubicBezTo>
                      <a:cubicBezTo>
                        <a:pt x="27" y="364"/>
                        <a:pt x="27" y="361"/>
                        <a:pt x="22" y="361"/>
                      </a:cubicBezTo>
                      <a:cubicBezTo>
                        <a:pt x="11" y="383"/>
                        <a:pt x="11" y="405"/>
                        <a:pt x="0" y="416"/>
                      </a:cubicBezTo>
                      <a:cubicBezTo>
                        <a:pt x="0" y="438"/>
                        <a:pt x="0" y="471"/>
                        <a:pt x="0" y="493"/>
                      </a:cubicBezTo>
                      <a:lnTo>
                        <a:pt x="0" y="624"/>
                      </a:lnTo>
                      <a:cubicBezTo>
                        <a:pt x="0" y="668"/>
                        <a:pt x="0" y="711"/>
                        <a:pt x="11" y="744"/>
                      </a:cubicBezTo>
                      <a:cubicBezTo>
                        <a:pt x="22" y="777"/>
                        <a:pt x="33" y="810"/>
                        <a:pt x="44" y="854"/>
                      </a:cubicBezTo>
                      <a:lnTo>
                        <a:pt x="55" y="886"/>
                      </a:lnTo>
                      <a:cubicBezTo>
                        <a:pt x="55" y="886"/>
                        <a:pt x="55" y="908"/>
                        <a:pt x="66" y="919"/>
                      </a:cubicBezTo>
                      <a:cubicBezTo>
                        <a:pt x="66" y="919"/>
                        <a:pt x="77" y="930"/>
                        <a:pt x="88" y="941"/>
                      </a:cubicBezTo>
                      <a:cubicBezTo>
                        <a:pt x="99" y="963"/>
                        <a:pt x="99" y="985"/>
                        <a:pt x="110" y="1007"/>
                      </a:cubicBezTo>
                      <a:cubicBezTo>
                        <a:pt x="120" y="1029"/>
                        <a:pt x="131" y="1029"/>
                        <a:pt x="131" y="1040"/>
                      </a:cubicBezTo>
                      <a:cubicBezTo>
                        <a:pt x="153" y="1083"/>
                        <a:pt x="175" y="1127"/>
                        <a:pt x="186" y="1160"/>
                      </a:cubicBezTo>
                      <a:cubicBezTo>
                        <a:pt x="208" y="1160"/>
                        <a:pt x="208" y="1182"/>
                        <a:pt x="219" y="1182"/>
                      </a:cubicBezTo>
                      <a:cubicBezTo>
                        <a:pt x="230" y="1171"/>
                        <a:pt x="208" y="1138"/>
                        <a:pt x="197" y="1105"/>
                      </a:cubicBezTo>
                      <a:cubicBezTo>
                        <a:pt x="186" y="1083"/>
                        <a:pt x="175" y="1061"/>
                        <a:pt x="164" y="1040"/>
                      </a:cubicBezTo>
                      <a:cubicBezTo>
                        <a:pt x="153" y="1018"/>
                        <a:pt x="142" y="985"/>
                        <a:pt x="131" y="974"/>
                      </a:cubicBezTo>
                      <a:cubicBezTo>
                        <a:pt x="110" y="930"/>
                        <a:pt x="88" y="897"/>
                        <a:pt x="77" y="854"/>
                      </a:cubicBezTo>
                      <a:cubicBezTo>
                        <a:pt x="66" y="810"/>
                        <a:pt x="55" y="777"/>
                        <a:pt x="44" y="733"/>
                      </a:cubicBezTo>
                      <a:cubicBezTo>
                        <a:pt x="44" y="711"/>
                        <a:pt x="44" y="701"/>
                        <a:pt x="44" y="690"/>
                      </a:cubicBezTo>
                      <a:lnTo>
                        <a:pt x="44" y="679"/>
                      </a:lnTo>
                      <a:cubicBezTo>
                        <a:pt x="44" y="657"/>
                        <a:pt x="44" y="635"/>
                        <a:pt x="55" y="624"/>
                      </a:cubicBezTo>
                      <a:lnTo>
                        <a:pt x="55" y="580"/>
                      </a:lnTo>
                      <a:lnTo>
                        <a:pt x="55" y="515"/>
                      </a:lnTo>
                      <a:cubicBezTo>
                        <a:pt x="55" y="493"/>
                        <a:pt x="66" y="471"/>
                        <a:pt x="66" y="438"/>
                      </a:cubicBezTo>
                      <a:cubicBezTo>
                        <a:pt x="77" y="416"/>
                        <a:pt x="88" y="383"/>
                        <a:pt x="99" y="361"/>
                      </a:cubicBezTo>
                      <a:cubicBezTo>
                        <a:pt x="110" y="351"/>
                        <a:pt x="110" y="351"/>
                        <a:pt x="110" y="340"/>
                      </a:cubicBezTo>
                      <a:cubicBezTo>
                        <a:pt x="120" y="340"/>
                        <a:pt x="120" y="329"/>
                        <a:pt x="120" y="318"/>
                      </a:cubicBezTo>
                      <a:cubicBezTo>
                        <a:pt x="131" y="318"/>
                        <a:pt x="131" y="307"/>
                        <a:pt x="142" y="296"/>
                      </a:cubicBezTo>
                      <a:cubicBezTo>
                        <a:pt x="153" y="274"/>
                        <a:pt x="175" y="252"/>
                        <a:pt x="197" y="241"/>
                      </a:cubicBezTo>
                      <a:cubicBezTo>
                        <a:pt x="208" y="230"/>
                        <a:pt x="230" y="230"/>
                        <a:pt x="241" y="219"/>
                      </a:cubicBezTo>
                      <a:lnTo>
                        <a:pt x="274" y="197"/>
                      </a:lnTo>
                      <a:lnTo>
                        <a:pt x="317" y="176"/>
                      </a:lnTo>
                      <a:cubicBezTo>
                        <a:pt x="328" y="165"/>
                        <a:pt x="350" y="154"/>
                        <a:pt x="361" y="143"/>
                      </a:cubicBezTo>
                      <a:cubicBezTo>
                        <a:pt x="383" y="132"/>
                        <a:pt x="394" y="132"/>
                        <a:pt x="416" y="132"/>
                      </a:cubicBezTo>
                      <a:lnTo>
                        <a:pt x="470" y="110"/>
                      </a:lnTo>
                      <a:lnTo>
                        <a:pt x="536" y="99"/>
                      </a:lnTo>
                      <a:lnTo>
                        <a:pt x="558" y="99"/>
                      </a:lnTo>
                      <a:cubicBezTo>
                        <a:pt x="580" y="99"/>
                        <a:pt x="591" y="99"/>
                        <a:pt x="602" y="88"/>
                      </a:cubicBezTo>
                      <a:lnTo>
                        <a:pt x="722" y="88"/>
                      </a:lnTo>
                      <a:cubicBezTo>
                        <a:pt x="744" y="99"/>
                        <a:pt x="777" y="99"/>
                        <a:pt x="810" y="110"/>
                      </a:cubicBezTo>
                      <a:lnTo>
                        <a:pt x="831" y="99"/>
                      </a:lnTo>
                      <a:cubicBezTo>
                        <a:pt x="831" y="88"/>
                        <a:pt x="831" y="88"/>
                        <a:pt x="842" y="77"/>
                      </a:cubicBezTo>
                      <a:cubicBezTo>
                        <a:pt x="831" y="77"/>
                        <a:pt x="842" y="66"/>
                        <a:pt x="831" y="66"/>
                      </a:cubicBezTo>
                      <a:lnTo>
                        <a:pt x="831" y="66"/>
                      </a:lnTo>
                      <a:cubicBezTo>
                        <a:pt x="842" y="66"/>
                        <a:pt x="853" y="77"/>
                        <a:pt x="864" y="88"/>
                      </a:cubicBezTo>
                      <a:cubicBezTo>
                        <a:pt x="875" y="99"/>
                        <a:pt x="897" y="110"/>
                        <a:pt x="908" y="121"/>
                      </a:cubicBezTo>
                      <a:cubicBezTo>
                        <a:pt x="919" y="132"/>
                        <a:pt x="908" y="132"/>
                        <a:pt x="908" y="132"/>
                      </a:cubicBezTo>
                      <a:cubicBezTo>
                        <a:pt x="908" y="143"/>
                        <a:pt x="919" y="143"/>
                        <a:pt x="919" y="154"/>
                      </a:cubicBezTo>
                      <a:cubicBezTo>
                        <a:pt x="930" y="154"/>
                        <a:pt x="930" y="165"/>
                        <a:pt x="941" y="176"/>
                      </a:cubicBezTo>
                      <a:lnTo>
                        <a:pt x="941" y="186"/>
                      </a:lnTo>
                      <a:cubicBezTo>
                        <a:pt x="952" y="208"/>
                        <a:pt x="974" y="241"/>
                        <a:pt x="974" y="263"/>
                      </a:cubicBezTo>
                      <a:cubicBezTo>
                        <a:pt x="974" y="285"/>
                        <a:pt x="974" y="307"/>
                        <a:pt x="984" y="329"/>
                      </a:cubicBezTo>
                      <a:cubicBezTo>
                        <a:pt x="990" y="334"/>
                        <a:pt x="993" y="334"/>
                        <a:pt x="995" y="334"/>
                      </a:cubicBezTo>
                      <a:cubicBezTo>
                        <a:pt x="998" y="334"/>
                        <a:pt x="1001" y="334"/>
                        <a:pt x="1006" y="340"/>
                      </a:cubicBezTo>
                      <a:cubicBezTo>
                        <a:pt x="1017" y="351"/>
                        <a:pt x="1006" y="372"/>
                        <a:pt x="1017" y="383"/>
                      </a:cubicBezTo>
                      <a:cubicBezTo>
                        <a:pt x="1017" y="394"/>
                        <a:pt x="1028" y="405"/>
                        <a:pt x="1028" y="416"/>
                      </a:cubicBezTo>
                      <a:lnTo>
                        <a:pt x="1028" y="427"/>
                      </a:lnTo>
                      <a:cubicBezTo>
                        <a:pt x="1028" y="438"/>
                        <a:pt x="1028" y="449"/>
                        <a:pt x="1028" y="460"/>
                      </a:cubicBezTo>
                      <a:cubicBezTo>
                        <a:pt x="1028" y="471"/>
                        <a:pt x="1039" y="482"/>
                        <a:pt x="1039" y="493"/>
                      </a:cubicBezTo>
                      <a:cubicBezTo>
                        <a:pt x="1050" y="515"/>
                        <a:pt x="1050" y="536"/>
                        <a:pt x="1039" y="569"/>
                      </a:cubicBezTo>
                      <a:cubicBezTo>
                        <a:pt x="1039" y="580"/>
                        <a:pt x="1028" y="602"/>
                        <a:pt x="1017" y="624"/>
                      </a:cubicBezTo>
                      <a:cubicBezTo>
                        <a:pt x="1017" y="646"/>
                        <a:pt x="1006" y="657"/>
                        <a:pt x="995" y="679"/>
                      </a:cubicBezTo>
                      <a:cubicBezTo>
                        <a:pt x="984" y="690"/>
                        <a:pt x="995" y="690"/>
                        <a:pt x="995" y="690"/>
                      </a:cubicBezTo>
                      <a:cubicBezTo>
                        <a:pt x="995" y="701"/>
                        <a:pt x="984" y="701"/>
                        <a:pt x="984" y="701"/>
                      </a:cubicBezTo>
                      <a:cubicBezTo>
                        <a:pt x="984" y="711"/>
                        <a:pt x="984" y="711"/>
                        <a:pt x="984" y="722"/>
                      </a:cubicBezTo>
                      <a:cubicBezTo>
                        <a:pt x="974" y="733"/>
                        <a:pt x="963" y="744"/>
                        <a:pt x="963" y="744"/>
                      </a:cubicBezTo>
                      <a:cubicBezTo>
                        <a:pt x="963" y="744"/>
                        <a:pt x="963" y="766"/>
                        <a:pt x="952" y="766"/>
                      </a:cubicBezTo>
                      <a:cubicBezTo>
                        <a:pt x="930" y="788"/>
                        <a:pt x="908" y="799"/>
                        <a:pt x="886" y="799"/>
                      </a:cubicBezTo>
                      <a:cubicBezTo>
                        <a:pt x="886" y="810"/>
                        <a:pt x="875" y="821"/>
                        <a:pt x="886" y="832"/>
                      </a:cubicBezTo>
                      <a:cubicBezTo>
                        <a:pt x="889" y="835"/>
                        <a:pt x="893" y="836"/>
                        <a:pt x="898" y="836"/>
                      </a:cubicBezTo>
                      <a:cubicBezTo>
                        <a:pt x="909" y="836"/>
                        <a:pt x="922" y="829"/>
                        <a:pt x="930" y="821"/>
                      </a:cubicBezTo>
                      <a:cubicBezTo>
                        <a:pt x="941" y="810"/>
                        <a:pt x="952" y="799"/>
                        <a:pt x="963" y="788"/>
                      </a:cubicBezTo>
                      <a:cubicBezTo>
                        <a:pt x="974" y="788"/>
                        <a:pt x="995" y="777"/>
                        <a:pt x="995" y="755"/>
                      </a:cubicBezTo>
                      <a:cubicBezTo>
                        <a:pt x="1017" y="733"/>
                        <a:pt x="1028" y="722"/>
                        <a:pt x="1039" y="701"/>
                      </a:cubicBezTo>
                      <a:cubicBezTo>
                        <a:pt x="1050" y="679"/>
                        <a:pt x="1061" y="657"/>
                        <a:pt x="1072" y="624"/>
                      </a:cubicBezTo>
                      <a:cubicBezTo>
                        <a:pt x="1072" y="624"/>
                        <a:pt x="1083" y="613"/>
                        <a:pt x="1083" y="613"/>
                      </a:cubicBezTo>
                      <a:cubicBezTo>
                        <a:pt x="1083" y="613"/>
                        <a:pt x="1105" y="580"/>
                        <a:pt x="1105" y="580"/>
                      </a:cubicBezTo>
                      <a:cubicBezTo>
                        <a:pt x="1105" y="569"/>
                        <a:pt x="1105" y="558"/>
                        <a:pt x="1105" y="547"/>
                      </a:cubicBezTo>
                      <a:cubicBezTo>
                        <a:pt x="1105" y="536"/>
                        <a:pt x="1105" y="526"/>
                        <a:pt x="1094" y="515"/>
                      </a:cubicBezTo>
                      <a:cubicBezTo>
                        <a:pt x="1094" y="493"/>
                        <a:pt x="1094" y="482"/>
                        <a:pt x="1094" y="460"/>
                      </a:cubicBezTo>
                      <a:cubicBezTo>
                        <a:pt x="1094" y="449"/>
                        <a:pt x="1083" y="427"/>
                        <a:pt x="1083" y="405"/>
                      </a:cubicBezTo>
                      <a:cubicBezTo>
                        <a:pt x="1083" y="400"/>
                        <a:pt x="1083" y="400"/>
                        <a:pt x="1083" y="400"/>
                      </a:cubicBezTo>
                      <a:cubicBezTo>
                        <a:pt x="1083" y="400"/>
                        <a:pt x="1083" y="400"/>
                        <a:pt x="1083" y="394"/>
                      </a:cubicBezTo>
                      <a:lnTo>
                        <a:pt x="1083" y="383"/>
                      </a:lnTo>
                      <a:lnTo>
                        <a:pt x="1083" y="361"/>
                      </a:lnTo>
                      <a:cubicBezTo>
                        <a:pt x="1083" y="361"/>
                        <a:pt x="1072" y="329"/>
                        <a:pt x="1072" y="318"/>
                      </a:cubicBezTo>
                      <a:cubicBezTo>
                        <a:pt x="1072" y="311"/>
                        <a:pt x="1072" y="307"/>
                        <a:pt x="1072" y="307"/>
                      </a:cubicBezTo>
                      <a:lnTo>
                        <a:pt x="1061" y="285"/>
                      </a:lnTo>
                      <a:lnTo>
                        <a:pt x="1050" y="263"/>
                      </a:lnTo>
                      <a:cubicBezTo>
                        <a:pt x="1050" y="252"/>
                        <a:pt x="1028" y="241"/>
                        <a:pt x="1017" y="230"/>
                      </a:cubicBezTo>
                      <a:lnTo>
                        <a:pt x="1006" y="197"/>
                      </a:lnTo>
                      <a:lnTo>
                        <a:pt x="995" y="176"/>
                      </a:lnTo>
                      <a:cubicBezTo>
                        <a:pt x="984" y="154"/>
                        <a:pt x="984" y="154"/>
                        <a:pt x="974" y="143"/>
                      </a:cubicBezTo>
                      <a:cubicBezTo>
                        <a:pt x="963" y="121"/>
                        <a:pt x="974" y="132"/>
                        <a:pt x="974" y="121"/>
                      </a:cubicBezTo>
                      <a:cubicBezTo>
                        <a:pt x="974" y="121"/>
                        <a:pt x="963" y="110"/>
                        <a:pt x="963" y="110"/>
                      </a:cubicBezTo>
                      <a:lnTo>
                        <a:pt x="952" y="88"/>
                      </a:lnTo>
                      <a:cubicBezTo>
                        <a:pt x="941" y="77"/>
                        <a:pt x="930" y="66"/>
                        <a:pt x="919" y="44"/>
                      </a:cubicBezTo>
                      <a:cubicBezTo>
                        <a:pt x="919" y="33"/>
                        <a:pt x="908" y="11"/>
                        <a:pt x="8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13"/>
                <p:cNvSpPr/>
                <p:nvPr/>
              </p:nvSpPr>
              <p:spPr>
                <a:xfrm flipH="1">
                  <a:off x="336625" y="5057800"/>
                  <a:ext cx="7950" cy="2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991" extrusionOk="0">
                      <a:moveTo>
                        <a:pt x="121" y="1"/>
                      </a:moveTo>
                      <a:lnTo>
                        <a:pt x="88" y="12"/>
                      </a:lnTo>
                      <a:lnTo>
                        <a:pt x="88" y="23"/>
                      </a:lnTo>
                      <a:cubicBezTo>
                        <a:pt x="77" y="34"/>
                        <a:pt x="66" y="55"/>
                        <a:pt x="66" y="66"/>
                      </a:cubicBezTo>
                      <a:lnTo>
                        <a:pt x="66" y="77"/>
                      </a:lnTo>
                      <a:cubicBezTo>
                        <a:pt x="77" y="88"/>
                        <a:pt x="99" y="99"/>
                        <a:pt x="110" y="110"/>
                      </a:cubicBezTo>
                      <a:cubicBezTo>
                        <a:pt x="121" y="121"/>
                        <a:pt x="142" y="132"/>
                        <a:pt x="153" y="154"/>
                      </a:cubicBezTo>
                      <a:cubicBezTo>
                        <a:pt x="153" y="154"/>
                        <a:pt x="153" y="165"/>
                        <a:pt x="164" y="176"/>
                      </a:cubicBezTo>
                      <a:cubicBezTo>
                        <a:pt x="164" y="176"/>
                        <a:pt x="175" y="187"/>
                        <a:pt x="175" y="198"/>
                      </a:cubicBezTo>
                      <a:cubicBezTo>
                        <a:pt x="186" y="209"/>
                        <a:pt x="197" y="219"/>
                        <a:pt x="197" y="230"/>
                      </a:cubicBezTo>
                      <a:cubicBezTo>
                        <a:pt x="197" y="230"/>
                        <a:pt x="197" y="241"/>
                        <a:pt x="197" y="241"/>
                      </a:cubicBezTo>
                      <a:lnTo>
                        <a:pt x="197" y="252"/>
                      </a:lnTo>
                      <a:cubicBezTo>
                        <a:pt x="197" y="252"/>
                        <a:pt x="197" y="263"/>
                        <a:pt x="197" y="263"/>
                      </a:cubicBezTo>
                      <a:cubicBezTo>
                        <a:pt x="219" y="285"/>
                        <a:pt x="230" y="318"/>
                        <a:pt x="230" y="351"/>
                      </a:cubicBezTo>
                      <a:cubicBezTo>
                        <a:pt x="230" y="373"/>
                        <a:pt x="219" y="362"/>
                        <a:pt x="208" y="373"/>
                      </a:cubicBezTo>
                      <a:cubicBezTo>
                        <a:pt x="208" y="384"/>
                        <a:pt x="208" y="384"/>
                        <a:pt x="208" y="394"/>
                      </a:cubicBezTo>
                      <a:cubicBezTo>
                        <a:pt x="208" y="394"/>
                        <a:pt x="175" y="416"/>
                        <a:pt x="153" y="427"/>
                      </a:cubicBezTo>
                      <a:cubicBezTo>
                        <a:pt x="142" y="449"/>
                        <a:pt x="131" y="460"/>
                        <a:pt x="121" y="482"/>
                      </a:cubicBezTo>
                      <a:cubicBezTo>
                        <a:pt x="121" y="482"/>
                        <a:pt x="110" y="482"/>
                        <a:pt x="110" y="493"/>
                      </a:cubicBezTo>
                      <a:cubicBezTo>
                        <a:pt x="99" y="504"/>
                        <a:pt x="99" y="526"/>
                        <a:pt x="99" y="537"/>
                      </a:cubicBezTo>
                      <a:cubicBezTo>
                        <a:pt x="99" y="559"/>
                        <a:pt x="110" y="569"/>
                        <a:pt x="121" y="591"/>
                      </a:cubicBezTo>
                      <a:cubicBezTo>
                        <a:pt x="131" y="613"/>
                        <a:pt x="142" y="646"/>
                        <a:pt x="142" y="679"/>
                      </a:cubicBezTo>
                      <a:cubicBezTo>
                        <a:pt x="153" y="701"/>
                        <a:pt x="153" y="734"/>
                        <a:pt x="142" y="755"/>
                      </a:cubicBezTo>
                      <a:cubicBezTo>
                        <a:pt x="153" y="777"/>
                        <a:pt x="142" y="799"/>
                        <a:pt x="142" y="821"/>
                      </a:cubicBezTo>
                      <a:lnTo>
                        <a:pt x="142" y="843"/>
                      </a:lnTo>
                      <a:lnTo>
                        <a:pt x="131" y="865"/>
                      </a:lnTo>
                      <a:lnTo>
                        <a:pt x="131" y="887"/>
                      </a:lnTo>
                      <a:cubicBezTo>
                        <a:pt x="131" y="898"/>
                        <a:pt x="121" y="909"/>
                        <a:pt x="110" y="919"/>
                      </a:cubicBezTo>
                      <a:cubicBezTo>
                        <a:pt x="110" y="919"/>
                        <a:pt x="99" y="930"/>
                        <a:pt x="88" y="930"/>
                      </a:cubicBezTo>
                      <a:cubicBezTo>
                        <a:pt x="72" y="946"/>
                        <a:pt x="56" y="957"/>
                        <a:pt x="40" y="957"/>
                      </a:cubicBezTo>
                      <a:cubicBezTo>
                        <a:pt x="34" y="957"/>
                        <a:pt x="28" y="955"/>
                        <a:pt x="22" y="952"/>
                      </a:cubicBezTo>
                      <a:cubicBezTo>
                        <a:pt x="22" y="963"/>
                        <a:pt x="17" y="963"/>
                        <a:pt x="11" y="963"/>
                      </a:cubicBezTo>
                      <a:cubicBezTo>
                        <a:pt x="6" y="963"/>
                        <a:pt x="0" y="963"/>
                        <a:pt x="0" y="974"/>
                      </a:cubicBezTo>
                      <a:cubicBezTo>
                        <a:pt x="0" y="985"/>
                        <a:pt x="8" y="991"/>
                        <a:pt x="19" y="991"/>
                      </a:cubicBezTo>
                      <a:cubicBezTo>
                        <a:pt x="30" y="991"/>
                        <a:pt x="44" y="985"/>
                        <a:pt x="55" y="974"/>
                      </a:cubicBezTo>
                      <a:cubicBezTo>
                        <a:pt x="66" y="974"/>
                        <a:pt x="88" y="963"/>
                        <a:pt x="99" y="952"/>
                      </a:cubicBezTo>
                      <a:cubicBezTo>
                        <a:pt x="121" y="952"/>
                        <a:pt x="131" y="930"/>
                        <a:pt x="142" y="919"/>
                      </a:cubicBezTo>
                      <a:cubicBezTo>
                        <a:pt x="164" y="898"/>
                        <a:pt x="175" y="865"/>
                        <a:pt x="186" y="832"/>
                      </a:cubicBezTo>
                      <a:cubicBezTo>
                        <a:pt x="197" y="810"/>
                        <a:pt x="197" y="777"/>
                        <a:pt x="197" y="744"/>
                      </a:cubicBezTo>
                      <a:lnTo>
                        <a:pt x="197" y="712"/>
                      </a:lnTo>
                      <a:cubicBezTo>
                        <a:pt x="197" y="701"/>
                        <a:pt x="197" y="690"/>
                        <a:pt x="197" y="668"/>
                      </a:cubicBezTo>
                      <a:lnTo>
                        <a:pt x="197" y="646"/>
                      </a:lnTo>
                      <a:cubicBezTo>
                        <a:pt x="186" y="624"/>
                        <a:pt x="175" y="613"/>
                        <a:pt x="175" y="602"/>
                      </a:cubicBezTo>
                      <a:cubicBezTo>
                        <a:pt x="164" y="580"/>
                        <a:pt x="164" y="569"/>
                        <a:pt x="175" y="548"/>
                      </a:cubicBezTo>
                      <a:cubicBezTo>
                        <a:pt x="175" y="537"/>
                        <a:pt x="175" y="515"/>
                        <a:pt x="186" y="504"/>
                      </a:cubicBezTo>
                      <a:cubicBezTo>
                        <a:pt x="186" y="504"/>
                        <a:pt x="186" y="504"/>
                        <a:pt x="186" y="493"/>
                      </a:cubicBezTo>
                      <a:cubicBezTo>
                        <a:pt x="186" y="482"/>
                        <a:pt x="186" y="482"/>
                        <a:pt x="186" y="482"/>
                      </a:cubicBezTo>
                      <a:cubicBezTo>
                        <a:pt x="197" y="471"/>
                        <a:pt x="197" y="471"/>
                        <a:pt x="208" y="471"/>
                      </a:cubicBezTo>
                      <a:cubicBezTo>
                        <a:pt x="219" y="460"/>
                        <a:pt x="241" y="449"/>
                        <a:pt x="252" y="438"/>
                      </a:cubicBezTo>
                      <a:cubicBezTo>
                        <a:pt x="274" y="438"/>
                        <a:pt x="285" y="427"/>
                        <a:pt x="296" y="427"/>
                      </a:cubicBezTo>
                      <a:cubicBezTo>
                        <a:pt x="306" y="405"/>
                        <a:pt x="306" y="394"/>
                        <a:pt x="317" y="384"/>
                      </a:cubicBezTo>
                      <a:cubicBezTo>
                        <a:pt x="317" y="362"/>
                        <a:pt x="317" y="340"/>
                        <a:pt x="317" y="329"/>
                      </a:cubicBezTo>
                      <a:cubicBezTo>
                        <a:pt x="306" y="318"/>
                        <a:pt x="296" y="307"/>
                        <a:pt x="296" y="296"/>
                      </a:cubicBezTo>
                      <a:lnTo>
                        <a:pt x="285" y="263"/>
                      </a:lnTo>
                      <a:lnTo>
                        <a:pt x="263" y="263"/>
                      </a:lnTo>
                      <a:lnTo>
                        <a:pt x="241" y="219"/>
                      </a:lnTo>
                      <a:lnTo>
                        <a:pt x="219" y="176"/>
                      </a:lnTo>
                      <a:lnTo>
                        <a:pt x="219" y="165"/>
                      </a:lnTo>
                      <a:cubicBezTo>
                        <a:pt x="219" y="154"/>
                        <a:pt x="208" y="143"/>
                        <a:pt x="208" y="132"/>
                      </a:cubicBezTo>
                      <a:lnTo>
                        <a:pt x="197" y="110"/>
                      </a:lnTo>
                      <a:cubicBezTo>
                        <a:pt x="186" y="99"/>
                        <a:pt x="175" y="77"/>
                        <a:pt x="164" y="66"/>
                      </a:cubicBezTo>
                      <a:cubicBezTo>
                        <a:pt x="153" y="34"/>
                        <a:pt x="131" y="12"/>
                        <a:pt x="1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85" name="Google Shape;1885;p13"/>
              <p:cNvSpPr/>
              <p:nvPr/>
            </p:nvSpPr>
            <p:spPr>
              <a:xfrm rot="10800000" flipH="1">
                <a:off x="7024913" y="395388"/>
                <a:ext cx="32000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071" extrusionOk="0">
                    <a:moveTo>
                      <a:pt x="693" y="0"/>
                    </a:moveTo>
                    <a:cubicBezTo>
                      <a:pt x="523" y="0"/>
                      <a:pt x="351" y="79"/>
                      <a:pt x="241" y="249"/>
                    </a:cubicBezTo>
                    <a:cubicBezTo>
                      <a:pt x="0" y="610"/>
                      <a:pt x="283" y="1071"/>
                      <a:pt x="693" y="1071"/>
                    </a:cubicBezTo>
                    <a:cubicBezTo>
                      <a:pt x="731" y="1071"/>
                      <a:pt x="770" y="1067"/>
                      <a:pt x="809" y="1059"/>
                    </a:cubicBezTo>
                    <a:cubicBezTo>
                      <a:pt x="1094" y="993"/>
                      <a:pt x="1280" y="709"/>
                      <a:pt x="1214" y="424"/>
                    </a:cubicBezTo>
                    <a:cubicBezTo>
                      <a:pt x="1157" y="152"/>
                      <a:pt x="927" y="0"/>
                      <a:pt x="6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13"/>
              <p:cNvSpPr/>
              <p:nvPr/>
            </p:nvSpPr>
            <p:spPr>
              <a:xfrm rot="10800000">
                <a:off x="7639063" y="320313"/>
                <a:ext cx="114325" cy="1243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4975" extrusionOk="0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87" name="Google Shape;188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13"/>
          <p:cNvSpPr txBox="1">
            <a:spLocks noGrp="1"/>
          </p:cNvSpPr>
          <p:nvPr>
            <p:ph type="subTitle" idx="1"/>
          </p:nvPr>
        </p:nvSpPr>
        <p:spPr>
          <a:xfrm>
            <a:off x="2027850" y="18242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89" name="Google Shape;1889;p13"/>
          <p:cNvSpPr txBox="1">
            <a:spLocks noGrp="1"/>
          </p:cNvSpPr>
          <p:nvPr>
            <p:ph type="subTitle" idx="2"/>
          </p:nvPr>
        </p:nvSpPr>
        <p:spPr>
          <a:xfrm>
            <a:off x="2027850" y="214632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13"/>
          <p:cNvSpPr txBox="1">
            <a:spLocks noGrp="1"/>
          </p:cNvSpPr>
          <p:nvPr>
            <p:ph type="subTitle" idx="3"/>
          </p:nvPr>
        </p:nvSpPr>
        <p:spPr>
          <a:xfrm>
            <a:off x="6207300" y="18242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91" name="Google Shape;1891;p13"/>
          <p:cNvSpPr txBox="1">
            <a:spLocks noGrp="1"/>
          </p:cNvSpPr>
          <p:nvPr>
            <p:ph type="subTitle" idx="4"/>
          </p:nvPr>
        </p:nvSpPr>
        <p:spPr>
          <a:xfrm>
            <a:off x="6207324" y="214632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13"/>
          <p:cNvSpPr txBox="1">
            <a:spLocks noGrp="1"/>
          </p:cNvSpPr>
          <p:nvPr>
            <p:ph type="subTitle" idx="5"/>
          </p:nvPr>
        </p:nvSpPr>
        <p:spPr>
          <a:xfrm>
            <a:off x="2027850" y="31828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93" name="Google Shape;1893;p13"/>
          <p:cNvSpPr txBox="1">
            <a:spLocks noGrp="1"/>
          </p:cNvSpPr>
          <p:nvPr>
            <p:ph type="subTitle" idx="6"/>
          </p:nvPr>
        </p:nvSpPr>
        <p:spPr>
          <a:xfrm>
            <a:off x="2027850" y="350437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13"/>
          <p:cNvSpPr txBox="1">
            <a:spLocks noGrp="1"/>
          </p:cNvSpPr>
          <p:nvPr>
            <p:ph type="subTitle" idx="7"/>
          </p:nvPr>
        </p:nvSpPr>
        <p:spPr>
          <a:xfrm>
            <a:off x="6207300" y="3182825"/>
            <a:ext cx="2434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895" name="Google Shape;1895;p13"/>
          <p:cNvSpPr txBox="1">
            <a:spLocks noGrp="1"/>
          </p:cNvSpPr>
          <p:nvPr>
            <p:ph type="subTitle" idx="8"/>
          </p:nvPr>
        </p:nvSpPr>
        <p:spPr>
          <a:xfrm>
            <a:off x="6207324" y="3504375"/>
            <a:ext cx="21528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13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18528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7" name="Google Shape;1897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2114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8" name="Google Shape;1898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9300" y="18528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9" name="Google Shape;1899;p13"/>
          <p:cNvSpPr txBox="1">
            <a:spLocks noGrp="1"/>
          </p:cNvSpPr>
          <p:nvPr>
            <p:ph type="title" idx="15" hasCustomPrompt="1"/>
          </p:nvPr>
        </p:nvSpPr>
        <p:spPr>
          <a:xfrm>
            <a:off x="4899300" y="3211400"/>
            <a:ext cx="12318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0" name="Google Shape;1900;p13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2" name="Google Shape;1902;p14"/>
          <p:cNvGrpSpPr/>
          <p:nvPr/>
        </p:nvGrpSpPr>
        <p:grpSpPr>
          <a:xfrm>
            <a:off x="354995" y="37485"/>
            <a:ext cx="4715931" cy="4890077"/>
            <a:chOff x="354995" y="37485"/>
            <a:chExt cx="4715931" cy="4890077"/>
          </a:xfrm>
        </p:grpSpPr>
        <p:sp>
          <p:nvSpPr>
            <p:cNvPr id="1903" name="Google Shape;1903;p14"/>
            <p:cNvSpPr/>
            <p:nvPr/>
          </p:nvSpPr>
          <p:spPr>
            <a:xfrm rot="10800000" flipH="1">
              <a:off x="2592307" y="1829938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4"/>
            <p:cNvSpPr/>
            <p:nvPr/>
          </p:nvSpPr>
          <p:spPr>
            <a:xfrm rot="10800000">
              <a:off x="2494582" y="3725813"/>
              <a:ext cx="93275" cy="101025"/>
            </a:xfrm>
            <a:custGeom>
              <a:avLst/>
              <a:gdLst/>
              <a:ahLst/>
              <a:cxnLst/>
              <a:rect l="l" t="t" r="r" b="b"/>
              <a:pathLst>
                <a:path w="3731" h="4041" extrusionOk="0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4"/>
            <p:cNvSpPr/>
            <p:nvPr/>
          </p:nvSpPr>
          <p:spPr>
            <a:xfrm rot="10800000">
              <a:off x="4595920" y="4622563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4"/>
            <p:cNvSpPr/>
            <p:nvPr/>
          </p:nvSpPr>
          <p:spPr>
            <a:xfrm rot="10800000" flipH="1">
              <a:off x="857907" y="2257938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4"/>
            <p:cNvSpPr/>
            <p:nvPr/>
          </p:nvSpPr>
          <p:spPr>
            <a:xfrm rot="10800000" flipH="1">
              <a:off x="1248957" y="22344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4"/>
            <p:cNvSpPr/>
            <p:nvPr/>
          </p:nvSpPr>
          <p:spPr>
            <a:xfrm rot="10800000">
              <a:off x="4060870" y="42809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9" name="Google Shape;1909;p14"/>
            <p:cNvGrpSpPr/>
            <p:nvPr/>
          </p:nvGrpSpPr>
          <p:grpSpPr>
            <a:xfrm rot="10800000">
              <a:off x="3229495" y="4786713"/>
              <a:ext cx="76300" cy="134575"/>
              <a:chOff x="8292650" y="153875"/>
              <a:chExt cx="76300" cy="134575"/>
            </a:xfrm>
          </p:grpSpPr>
          <p:sp>
            <p:nvSpPr>
              <p:cNvPr id="1910" name="Google Shape;1910;p14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4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4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3" name="Google Shape;1913;p14"/>
            <p:cNvGrpSpPr/>
            <p:nvPr/>
          </p:nvGrpSpPr>
          <p:grpSpPr>
            <a:xfrm rot="10800000">
              <a:off x="2967107" y="4025475"/>
              <a:ext cx="27650" cy="21975"/>
              <a:chOff x="8820375" y="1023600"/>
              <a:chExt cx="27650" cy="21975"/>
            </a:xfrm>
          </p:grpSpPr>
          <p:sp>
            <p:nvSpPr>
              <p:cNvPr id="1914" name="Google Shape;1914;p1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14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4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9" name="Google Shape;1919;p14"/>
            <p:cNvGrpSpPr/>
            <p:nvPr/>
          </p:nvGrpSpPr>
          <p:grpSpPr>
            <a:xfrm rot="10800000">
              <a:off x="4285695" y="4492963"/>
              <a:ext cx="115950" cy="86125"/>
              <a:chOff x="8839525" y="1569650"/>
              <a:chExt cx="115950" cy="86125"/>
            </a:xfrm>
          </p:grpSpPr>
          <p:sp>
            <p:nvSpPr>
              <p:cNvPr id="1920" name="Google Shape;1920;p14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4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2" name="Google Shape;1922;p14"/>
            <p:cNvSpPr/>
            <p:nvPr/>
          </p:nvSpPr>
          <p:spPr>
            <a:xfrm rot="10800000" flipH="1">
              <a:off x="1155182" y="2771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4"/>
            <p:cNvSpPr/>
            <p:nvPr/>
          </p:nvSpPr>
          <p:spPr>
            <a:xfrm rot="10800000" flipH="1">
              <a:off x="1153282" y="2771025"/>
              <a:ext cx="550" cy="1125"/>
            </a:xfrm>
            <a:custGeom>
              <a:avLst/>
              <a:gdLst/>
              <a:ahLst/>
              <a:cxnLst/>
              <a:rect l="l" t="t" r="r" b="b"/>
              <a:pathLst>
                <a:path w="22" h="45" extrusionOk="0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4" name="Google Shape;1924;p14"/>
            <p:cNvGrpSpPr/>
            <p:nvPr/>
          </p:nvGrpSpPr>
          <p:grpSpPr>
            <a:xfrm rot="10800000" flipH="1">
              <a:off x="1115257" y="2750350"/>
              <a:ext cx="48150" cy="36350"/>
              <a:chOff x="8512150" y="4124863"/>
              <a:chExt cx="48150" cy="36350"/>
            </a:xfrm>
          </p:grpSpPr>
          <p:sp>
            <p:nvSpPr>
              <p:cNvPr id="1925" name="Google Shape;1925;p14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4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4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4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9" name="Google Shape;1929;p14"/>
            <p:cNvGrpSpPr/>
            <p:nvPr/>
          </p:nvGrpSpPr>
          <p:grpSpPr>
            <a:xfrm rot="10800000">
              <a:off x="3607582" y="4319638"/>
              <a:ext cx="119250" cy="106125"/>
              <a:chOff x="8527250" y="1363000"/>
              <a:chExt cx="119250" cy="106125"/>
            </a:xfrm>
          </p:grpSpPr>
          <p:sp>
            <p:nvSpPr>
              <p:cNvPr id="1930" name="Google Shape;1930;p14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44" extrusionOk="0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4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4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245" extrusionOk="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4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3032" extrusionOk="0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34" name="Google Shape;1934;p14"/>
            <p:cNvSpPr/>
            <p:nvPr/>
          </p:nvSpPr>
          <p:spPr>
            <a:xfrm rot="10800000">
              <a:off x="2788282" y="384757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4"/>
            <p:cNvSpPr/>
            <p:nvPr/>
          </p:nvSpPr>
          <p:spPr>
            <a:xfrm rot="10800000">
              <a:off x="2634257" y="4158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4"/>
            <p:cNvSpPr/>
            <p:nvPr/>
          </p:nvSpPr>
          <p:spPr>
            <a:xfrm rot="10800000">
              <a:off x="3727982" y="4686263"/>
              <a:ext cx="35675" cy="28525"/>
            </a:xfrm>
            <a:custGeom>
              <a:avLst/>
              <a:gdLst/>
              <a:ahLst/>
              <a:cxnLst/>
              <a:rect l="l" t="t" r="r" b="b"/>
              <a:pathLst>
                <a:path w="1427" h="1141" extrusionOk="0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4"/>
            <p:cNvSpPr/>
            <p:nvPr/>
          </p:nvSpPr>
          <p:spPr>
            <a:xfrm rot="10800000">
              <a:off x="3474207" y="4174588"/>
              <a:ext cx="72200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4"/>
            <p:cNvSpPr/>
            <p:nvPr/>
          </p:nvSpPr>
          <p:spPr>
            <a:xfrm rot="10800000">
              <a:off x="2912270" y="4735100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9" name="Google Shape;1939;p14"/>
            <p:cNvGrpSpPr/>
            <p:nvPr/>
          </p:nvGrpSpPr>
          <p:grpSpPr>
            <a:xfrm rot="4064466">
              <a:off x="1697185" y="2473408"/>
              <a:ext cx="28476" cy="22300"/>
              <a:chOff x="117600" y="5032275"/>
              <a:chExt cx="28475" cy="22300"/>
            </a:xfrm>
          </p:grpSpPr>
          <p:sp>
            <p:nvSpPr>
              <p:cNvPr id="1940" name="Google Shape;1940;p1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658" extrusionOk="0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892" extrusionOk="0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88" extrusionOk="0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181" extrusionOk="0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4" name="Google Shape;1944;p14"/>
            <p:cNvSpPr/>
            <p:nvPr/>
          </p:nvSpPr>
          <p:spPr>
            <a:xfrm rot="10800000">
              <a:off x="2663120" y="4691150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4"/>
            <p:cNvSpPr/>
            <p:nvPr/>
          </p:nvSpPr>
          <p:spPr>
            <a:xfrm rot="10800000" flipH="1">
              <a:off x="797082" y="2109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4"/>
            <p:cNvSpPr/>
            <p:nvPr/>
          </p:nvSpPr>
          <p:spPr>
            <a:xfrm rot="10800000" flipH="1">
              <a:off x="803357" y="2116900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4"/>
            <p:cNvSpPr/>
            <p:nvPr/>
          </p:nvSpPr>
          <p:spPr>
            <a:xfrm rot="10800000" flipH="1">
              <a:off x="777932" y="21015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4"/>
            <p:cNvSpPr/>
            <p:nvPr/>
          </p:nvSpPr>
          <p:spPr>
            <a:xfrm rot="10800000" flipH="1">
              <a:off x="796532" y="211032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4"/>
            <p:cNvSpPr/>
            <p:nvPr/>
          </p:nvSpPr>
          <p:spPr>
            <a:xfrm rot="10800000" flipH="1">
              <a:off x="805007" y="2127825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4"/>
            <p:cNvSpPr/>
            <p:nvPr/>
          </p:nvSpPr>
          <p:spPr>
            <a:xfrm rot="10800000" flipH="1">
              <a:off x="784782" y="2107600"/>
              <a:ext cx="21900" cy="28650"/>
            </a:xfrm>
            <a:custGeom>
              <a:avLst/>
              <a:gdLst/>
              <a:ahLst/>
              <a:cxnLst/>
              <a:rect l="l" t="t" r="r" b="b"/>
              <a:pathLst>
                <a:path w="876" h="1146" extrusionOk="0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1" name="Google Shape;1951;p14"/>
            <p:cNvGrpSpPr/>
            <p:nvPr/>
          </p:nvGrpSpPr>
          <p:grpSpPr>
            <a:xfrm rot="10800000" flipH="1">
              <a:off x="3597645" y="3671938"/>
              <a:ext cx="146025" cy="127275"/>
              <a:chOff x="4316575" y="4989963"/>
              <a:chExt cx="146025" cy="127275"/>
            </a:xfrm>
          </p:grpSpPr>
          <p:sp>
            <p:nvSpPr>
              <p:cNvPr id="1952" name="Google Shape;1952;p14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14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5091" extrusionOk="0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14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2899" h="1920" extrusionOk="0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14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2431" extrusionOk="0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6" name="Google Shape;1956;p14"/>
            <p:cNvGrpSpPr/>
            <p:nvPr/>
          </p:nvGrpSpPr>
          <p:grpSpPr>
            <a:xfrm rot="10800000" flipH="1">
              <a:off x="354995" y="1046375"/>
              <a:ext cx="48150" cy="57350"/>
              <a:chOff x="4803550" y="4379313"/>
              <a:chExt cx="48150" cy="57350"/>
            </a:xfrm>
          </p:grpSpPr>
          <p:sp>
            <p:nvSpPr>
              <p:cNvPr id="1957" name="Google Shape;1957;p14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2" extrusionOk="0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4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4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294" extrusionOk="0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4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3" extrusionOk="0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1" name="Google Shape;1961;p14"/>
            <p:cNvGrpSpPr/>
            <p:nvPr/>
          </p:nvGrpSpPr>
          <p:grpSpPr>
            <a:xfrm rot="10800000">
              <a:off x="4593570" y="4149300"/>
              <a:ext cx="71950" cy="81225"/>
              <a:chOff x="8764175" y="4911563"/>
              <a:chExt cx="71950" cy="81225"/>
            </a:xfrm>
          </p:grpSpPr>
          <p:sp>
            <p:nvSpPr>
              <p:cNvPr id="1962" name="Google Shape;1962;p14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4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avLst/>
                <a:gdLst/>
                <a:ahLst/>
                <a:cxnLst/>
                <a:rect l="l" t="t" r="r" b="b"/>
                <a:pathLst>
                  <a:path w="2878" h="3249" extrusionOk="0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4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8" extrusionOk="0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4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722" extrusionOk="0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4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1740" extrusionOk="0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7" name="Google Shape;1967;p14"/>
            <p:cNvGrpSpPr/>
            <p:nvPr/>
          </p:nvGrpSpPr>
          <p:grpSpPr>
            <a:xfrm rot="10800000">
              <a:off x="2926895" y="4362788"/>
              <a:ext cx="61825" cy="42450"/>
              <a:chOff x="4695825" y="4574513"/>
              <a:chExt cx="61825" cy="42450"/>
            </a:xfrm>
          </p:grpSpPr>
          <p:sp>
            <p:nvSpPr>
              <p:cNvPr id="1968" name="Google Shape;1968;p14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4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4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4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4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3" name="Google Shape;1973;p14"/>
            <p:cNvSpPr/>
            <p:nvPr/>
          </p:nvSpPr>
          <p:spPr>
            <a:xfrm rot="10800000">
              <a:off x="3411832" y="3916788"/>
              <a:ext cx="15325" cy="13150"/>
            </a:xfrm>
            <a:custGeom>
              <a:avLst/>
              <a:gdLst/>
              <a:ahLst/>
              <a:cxnLst/>
              <a:rect l="l" t="t" r="r" b="b"/>
              <a:pathLst>
                <a:path w="613" h="526" extrusionOk="0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4"/>
            <p:cNvSpPr/>
            <p:nvPr/>
          </p:nvSpPr>
          <p:spPr>
            <a:xfrm rot="10800000" flipH="1">
              <a:off x="982457" y="206810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4"/>
            <p:cNvSpPr/>
            <p:nvPr/>
          </p:nvSpPr>
          <p:spPr>
            <a:xfrm rot="10800000" flipH="1">
              <a:off x="979882" y="1919525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6" name="Google Shape;1976;p14"/>
            <p:cNvGrpSpPr/>
            <p:nvPr/>
          </p:nvGrpSpPr>
          <p:grpSpPr>
            <a:xfrm rot="4064466">
              <a:off x="5034165" y="4836098"/>
              <a:ext cx="29276" cy="35826"/>
              <a:chOff x="7298175" y="170300"/>
              <a:chExt cx="29275" cy="35825"/>
            </a:xfrm>
          </p:grpSpPr>
          <p:sp>
            <p:nvSpPr>
              <p:cNvPr id="1977" name="Google Shape;1977;p1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26" extrusionOk="0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33" extrusionOk="0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39" extrusionOk="0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1" name="Google Shape;1981;p14"/>
            <p:cNvSpPr/>
            <p:nvPr/>
          </p:nvSpPr>
          <p:spPr>
            <a:xfrm rot="4064466" flipH="1">
              <a:off x="1961267" y="3237222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4"/>
            <p:cNvSpPr/>
            <p:nvPr/>
          </p:nvSpPr>
          <p:spPr>
            <a:xfrm rot="4064466" flipH="1">
              <a:off x="1935221" y="3223150"/>
              <a:ext cx="30126" cy="21825"/>
            </a:xfrm>
            <a:custGeom>
              <a:avLst/>
              <a:gdLst/>
              <a:ahLst/>
              <a:cxnLst/>
              <a:rect l="l" t="t" r="r" b="b"/>
              <a:pathLst>
                <a:path w="1205" h="873" extrusionOk="0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4"/>
            <p:cNvSpPr/>
            <p:nvPr/>
          </p:nvSpPr>
          <p:spPr>
            <a:xfrm rot="4064466" flipH="1">
              <a:off x="1706346" y="2897924"/>
              <a:ext cx="10150" cy="15525"/>
            </a:xfrm>
            <a:custGeom>
              <a:avLst/>
              <a:gdLst/>
              <a:ahLst/>
              <a:cxnLst/>
              <a:rect l="l" t="t" r="r" b="b"/>
              <a:pathLst>
                <a:path w="406" h="621" extrusionOk="0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4" name="Google Shape;1984;p14"/>
            <p:cNvGrpSpPr/>
            <p:nvPr/>
          </p:nvGrpSpPr>
          <p:grpSpPr>
            <a:xfrm rot="4064466">
              <a:off x="2218055" y="3450341"/>
              <a:ext cx="40751" cy="29851"/>
              <a:chOff x="923425" y="4869400"/>
              <a:chExt cx="40750" cy="29850"/>
            </a:xfrm>
          </p:grpSpPr>
          <p:sp>
            <p:nvSpPr>
              <p:cNvPr id="1985" name="Google Shape;1985;p1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194" extrusionOk="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843" extrusionOk="0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8" name="Google Shape;1988;p14"/>
            <p:cNvSpPr/>
            <p:nvPr/>
          </p:nvSpPr>
          <p:spPr>
            <a:xfrm rot="4064466" flipH="1">
              <a:off x="2344699" y="2768219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9" name="Google Shape;1989;p14"/>
            <p:cNvGrpSpPr/>
            <p:nvPr/>
          </p:nvGrpSpPr>
          <p:grpSpPr>
            <a:xfrm rot="4064466">
              <a:off x="2361340" y="2773864"/>
              <a:ext cx="203479" cy="175553"/>
              <a:chOff x="292325" y="4360000"/>
              <a:chExt cx="203475" cy="175550"/>
            </a:xfrm>
          </p:grpSpPr>
          <p:sp>
            <p:nvSpPr>
              <p:cNvPr id="1990" name="Google Shape;1990;p1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7022" extrusionOk="0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788" extrusionOk="0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3621" extrusionOk="0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1420" extrusionOk="0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4" name="Google Shape;1994;p14"/>
            <p:cNvGrpSpPr/>
            <p:nvPr/>
          </p:nvGrpSpPr>
          <p:grpSpPr>
            <a:xfrm rot="4064466">
              <a:off x="1709419" y="2730898"/>
              <a:ext cx="89177" cy="75226"/>
              <a:chOff x="645875" y="4874950"/>
              <a:chExt cx="89175" cy="75225"/>
            </a:xfrm>
          </p:grpSpPr>
          <p:sp>
            <p:nvSpPr>
              <p:cNvPr id="1995" name="Google Shape;1995;p1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1" extrusionOk="0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3009" extrusionOk="0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351" extrusionOk="0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843" extrusionOk="0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32" extrusionOk="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0" name="Google Shape;2000;p14"/>
            <p:cNvGrpSpPr/>
            <p:nvPr/>
          </p:nvGrpSpPr>
          <p:grpSpPr>
            <a:xfrm rot="4064466">
              <a:off x="3231908" y="3301761"/>
              <a:ext cx="39676" cy="33501"/>
              <a:chOff x="1171975" y="3874200"/>
              <a:chExt cx="39675" cy="33500"/>
            </a:xfrm>
          </p:grpSpPr>
          <p:sp>
            <p:nvSpPr>
              <p:cNvPr id="2001" name="Google Shape;2001;p1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6" name="Google Shape;2006;p14"/>
            <p:cNvGrpSpPr/>
            <p:nvPr/>
          </p:nvGrpSpPr>
          <p:grpSpPr>
            <a:xfrm rot="4064466">
              <a:off x="2475309" y="2443178"/>
              <a:ext cx="45401" cy="34426"/>
              <a:chOff x="89450" y="4246250"/>
              <a:chExt cx="45400" cy="34425"/>
            </a:xfrm>
          </p:grpSpPr>
          <p:sp>
            <p:nvSpPr>
              <p:cNvPr id="2007" name="Google Shape;2007;p1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0" name="Google Shape;2010;p14"/>
            <p:cNvGrpSpPr/>
            <p:nvPr/>
          </p:nvGrpSpPr>
          <p:grpSpPr>
            <a:xfrm rot="4064466">
              <a:off x="2195135" y="2463564"/>
              <a:ext cx="47876" cy="30926"/>
              <a:chOff x="194175" y="4477025"/>
              <a:chExt cx="47875" cy="30925"/>
            </a:xfrm>
          </p:grpSpPr>
          <p:sp>
            <p:nvSpPr>
              <p:cNvPr id="2011" name="Google Shape;2011;p1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2" extrusionOk="0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237" extrusionOk="0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23" extrusionOk="0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8" extrusionOk="0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818" extrusionOk="0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7" name="Google Shape;2017;p14"/>
            <p:cNvGrpSpPr/>
            <p:nvPr/>
          </p:nvGrpSpPr>
          <p:grpSpPr>
            <a:xfrm rot="4064466">
              <a:off x="2475075" y="2247891"/>
              <a:ext cx="44326" cy="58426"/>
              <a:chOff x="672400" y="4517950"/>
              <a:chExt cx="44325" cy="58425"/>
            </a:xfrm>
          </p:grpSpPr>
          <p:sp>
            <p:nvSpPr>
              <p:cNvPr id="2018" name="Google Shape;2018;p1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3" extrusionOk="0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337" extrusionOk="0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56" extrusionOk="0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8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657" extrusionOk="0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4" name="Google Shape;2024;p14"/>
            <p:cNvGrpSpPr/>
            <p:nvPr/>
          </p:nvGrpSpPr>
          <p:grpSpPr>
            <a:xfrm rot="4064466">
              <a:off x="2179684" y="2794299"/>
              <a:ext cx="78777" cy="92927"/>
              <a:chOff x="319125" y="4619225"/>
              <a:chExt cx="78775" cy="92925"/>
            </a:xfrm>
          </p:grpSpPr>
          <p:sp>
            <p:nvSpPr>
              <p:cNvPr id="2025" name="Google Shape;2025;p1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3" extrusionOk="0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3717" extrusionOk="0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1844" extrusionOk="0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9" name="Google Shape;2029;p14"/>
            <p:cNvGrpSpPr/>
            <p:nvPr/>
          </p:nvGrpSpPr>
          <p:grpSpPr>
            <a:xfrm rot="4064466">
              <a:off x="1399183" y="2543706"/>
              <a:ext cx="56076" cy="56076"/>
              <a:chOff x="327875" y="5038950"/>
              <a:chExt cx="56075" cy="56075"/>
            </a:xfrm>
          </p:grpSpPr>
          <p:sp>
            <p:nvSpPr>
              <p:cNvPr id="2030" name="Google Shape;2030;p1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243" extrusionOk="0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1182" extrusionOk="0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991" extrusionOk="0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5" name="Google Shape;2035;p14"/>
            <p:cNvGrpSpPr/>
            <p:nvPr/>
          </p:nvGrpSpPr>
          <p:grpSpPr>
            <a:xfrm rot="4064466">
              <a:off x="3271677" y="2970283"/>
              <a:ext cx="54701" cy="76577"/>
              <a:chOff x="433700" y="4770875"/>
              <a:chExt cx="54700" cy="76575"/>
            </a:xfrm>
          </p:grpSpPr>
          <p:sp>
            <p:nvSpPr>
              <p:cNvPr id="2036" name="Google Shape;2036;p1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45" h="34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3063" extrusionOk="0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66" h="197" extrusionOk="0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1259" extrusionOk="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636" extrusionOk="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1" name="Google Shape;2041;p14"/>
            <p:cNvSpPr/>
            <p:nvPr/>
          </p:nvSpPr>
          <p:spPr>
            <a:xfrm rot="4064466" flipH="1">
              <a:off x="524533" y="1533961"/>
              <a:ext cx="24525" cy="17075"/>
            </a:xfrm>
            <a:custGeom>
              <a:avLst/>
              <a:gdLst/>
              <a:ahLst/>
              <a:cxnLst/>
              <a:rect l="l" t="t" r="r" b="b"/>
              <a:pathLst>
                <a:path w="981" h="683" extrusionOk="0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4"/>
            <p:cNvSpPr/>
            <p:nvPr/>
          </p:nvSpPr>
          <p:spPr>
            <a:xfrm rot="4064466" flipH="1">
              <a:off x="2230325" y="3226700"/>
              <a:ext cx="32001" cy="26776"/>
            </a:xfrm>
            <a:custGeom>
              <a:avLst/>
              <a:gdLst/>
              <a:ahLst/>
              <a:cxnLst/>
              <a:rect l="l" t="t" r="r" b="b"/>
              <a:pathLst>
                <a:path w="1280" h="1071" extrusionOk="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4"/>
            <p:cNvSpPr/>
            <p:nvPr/>
          </p:nvSpPr>
          <p:spPr>
            <a:xfrm rot="4064466" flipH="1">
              <a:off x="2899031" y="3178552"/>
              <a:ext cx="25201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4"/>
            <p:cNvSpPr/>
            <p:nvPr/>
          </p:nvSpPr>
          <p:spPr>
            <a:xfrm rot="4064466" flipH="1">
              <a:off x="3181978" y="3134717"/>
              <a:ext cx="33876" cy="26376"/>
            </a:xfrm>
            <a:custGeom>
              <a:avLst/>
              <a:gdLst/>
              <a:ahLst/>
              <a:cxnLst/>
              <a:rect l="l" t="t" r="r" b="b"/>
              <a:pathLst>
                <a:path w="1355" h="1055" extrusionOk="0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4"/>
            <p:cNvSpPr/>
            <p:nvPr/>
          </p:nvSpPr>
          <p:spPr>
            <a:xfrm rot="4064466" flipH="1">
              <a:off x="3444745" y="3571121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4"/>
            <p:cNvSpPr/>
            <p:nvPr/>
          </p:nvSpPr>
          <p:spPr>
            <a:xfrm rot="4064466" flipH="1">
              <a:off x="2645164" y="2973454"/>
              <a:ext cx="83202" cy="70251"/>
            </a:xfrm>
            <a:custGeom>
              <a:avLst/>
              <a:gdLst/>
              <a:ahLst/>
              <a:cxnLst/>
              <a:rect l="l" t="t" r="r" b="b"/>
              <a:pathLst>
                <a:path w="3328" h="2810" extrusionOk="0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4"/>
            <p:cNvSpPr/>
            <p:nvPr/>
          </p:nvSpPr>
          <p:spPr>
            <a:xfrm rot="4064466" flipH="1">
              <a:off x="2037175" y="2674650"/>
              <a:ext cx="75576" cy="63751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8" name="Google Shape;2048;p14"/>
            <p:cNvGrpSpPr/>
            <p:nvPr/>
          </p:nvGrpSpPr>
          <p:grpSpPr>
            <a:xfrm rot="4064466">
              <a:off x="2691114" y="3442032"/>
              <a:ext cx="33676" cy="35676"/>
              <a:chOff x="4304250" y="4768863"/>
              <a:chExt cx="33675" cy="35675"/>
            </a:xfrm>
          </p:grpSpPr>
          <p:sp>
            <p:nvSpPr>
              <p:cNvPr id="2049" name="Google Shape;2049;p1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2" name="Google Shape;2052;p14"/>
            <p:cNvGrpSpPr/>
            <p:nvPr/>
          </p:nvGrpSpPr>
          <p:grpSpPr>
            <a:xfrm rot="4064466">
              <a:off x="3106995" y="3617180"/>
              <a:ext cx="123902" cy="117752"/>
              <a:chOff x="4877375" y="4089763"/>
              <a:chExt cx="123900" cy="117750"/>
            </a:xfrm>
          </p:grpSpPr>
          <p:sp>
            <p:nvSpPr>
              <p:cNvPr id="2053" name="Google Shape;2053;p1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58" name="Google Shape;2058;p14"/>
            <p:cNvSpPr/>
            <p:nvPr/>
          </p:nvSpPr>
          <p:spPr>
            <a:xfrm rot="10800000">
              <a:off x="2654970" y="260406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9" name="Google Shape;2059;p14"/>
            <p:cNvGrpSpPr/>
            <p:nvPr/>
          </p:nvGrpSpPr>
          <p:grpSpPr>
            <a:xfrm rot="10800000">
              <a:off x="3910257" y="4867388"/>
              <a:ext cx="42425" cy="60175"/>
              <a:chOff x="8695963" y="2344700"/>
              <a:chExt cx="42425" cy="60175"/>
            </a:xfrm>
          </p:grpSpPr>
          <p:sp>
            <p:nvSpPr>
              <p:cNvPr id="2060" name="Google Shape;2060;p14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4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2" name="Google Shape;2062;p14"/>
            <p:cNvGrpSpPr/>
            <p:nvPr/>
          </p:nvGrpSpPr>
          <p:grpSpPr>
            <a:xfrm rot="9237154" flipH="1">
              <a:off x="1544390" y="499579"/>
              <a:ext cx="29274" cy="35824"/>
              <a:chOff x="7298175" y="170300"/>
              <a:chExt cx="29275" cy="35825"/>
            </a:xfrm>
          </p:grpSpPr>
          <p:sp>
            <p:nvSpPr>
              <p:cNvPr id="2063" name="Google Shape;2063;p1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326" extrusionOk="0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433" extrusionOk="0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65" h="439" extrusionOk="0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7" name="Google Shape;2067;p14"/>
            <p:cNvSpPr/>
            <p:nvPr/>
          </p:nvSpPr>
          <p:spPr>
            <a:xfrm rot="9237154">
              <a:off x="531713" y="152316"/>
              <a:ext cx="10150" cy="15524"/>
            </a:xfrm>
            <a:custGeom>
              <a:avLst/>
              <a:gdLst/>
              <a:ahLst/>
              <a:cxnLst/>
              <a:rect l="l" t="t" r="r" b="b"/>
              <a:pathLst>
                <a:path w="406" h="621" extrusionOk="0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8" name="Google Shape;2068;p14"/>
            <p:cNvGrpSpPr/>
            <p:nvPr/>
          </p:nvGrpSpPr>
          <p:grpSpPr>
            <a:xfrm rot="9237154" flipH="1">
              <a:off x="399747" y="45705"/>
              <a:ext cx="45398" cy="34424"/>
              <a:chOff x="89450" y="4246250"/>
              <a:chExt cx="45400" cy="34425"/>
            </a:xfrm>
          </p:grpSpPr>
          <p:sp>
            <p:nvSpPr>
              <p:cNvPr id="2069" name="Google Shape;2069;p1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377" extrusionOk="0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007" extrusionOk="0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2" name="Google Shape;2072;p14"/>
            <p:cNvSpPr/>
            <p:nvPr/>
          </p:nvSpPr>
          <p:spPr>
            <a:xfrm rot="9237154">
              <a:off x="739579" y="100522"/>
              <a:ext cx="24524" cy="17074"/>
            </a:xfrm>
            <a:custGeom>
              <a:avLst/>
              <a:gdLst/>
              <a:ahLst/>
              <a:cxnLst/>
              <a:rect l="l" t="t" r="r" b="b"/>
              <a:pathLst>
                <a:path w="981" h="683" extrusionOk="0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3" name="Google Shape;2073;p14"/>
            <p:cNvGrpSpPr/>
            <p:nvPr/>
          </p:nvGrpSpPr>
          <p:grpSpPr>
            <a:xfrm rot="10800000">
              <a:off x="2900432" y="2120475"/>
              <a:ext cx="27650" cy="21975"/>
              <a:chOff x="8820375" y="1023600"/>
              <a:chExt cx="27650" cy="21975"/>
            </a:xfrm>
          </p:grpSpPr>
          <p:sp>
            <p:nvSpPr>
              <p:cNvPr id="2074" name="Google Shape;2074;p1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4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4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9" name="Google Shape;2079;p14"/>
            <p:cNvSpPr/>
            <p:nvPr/>
          </p:nvSpPr>
          <p:spPr>
            <a:xfrm rot="10800000">
              <a:off x="2645407" y="148537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4"/>
            <p:cNvSpPr/>
            <p:nvPr/>
          </p:nvSpPr>
          <p:spPr>
            <a:xfrm rot="10800000">
              <a:off x="2719982" y="2253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4"/>
            <p:cNvSpPr/>
            <p:nvPr/>
          </p:nvSpPr>
          <p:spPr>
            <a:xfrm rot="10800000">
              <a:off x="2901245" y="2786150"/>
              <a:ext cx="25200" cy="20900"/>
            </a:xfrm>
            <a:custGeom>
              <a:avLst/>
              <a:gdLst/>
              <a:ahLst/>
              <a:cxnLst/>
              <a:rect l="l" t="t" r="r" b="b"/>
              <a:pathLst>
                <a:path w="1008" h="836" extrusionOk="0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2" name="Google Shape;2082;p14"/>
            <p:cNvGrpSpPr/>
            <p:nvPr/>
          </p:nvGrpSpPr>
          <p:grpSpPr>
            <a:xfrm rot="10800000">
              <a:off x="3165020" y="2457788"/>
              <a:ext cx="61825" cy="42450"/>
              <a:chOff x="4695825" y="4574513"/>
              <a:chExt cx="61825" cy="42450"/>
            </a:xfrm>
          </p:grpSpPr>
          <p:sp>
            <p:nvSpPr>
              <p:cNvPr id="2083" name="Google Shape;2083;p14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3" h="44" extrusionOk="0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4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1698" extrusionOk="0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4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4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4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30" extrusionOk="0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4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868" extrusionOk="0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88" name="Google Shape;2088;p14"/>
          <p:cNvSpPr txBox="1">
            <a:spLocks noGrp="1"/>
          </p:cNvSpPr>
          <p:nvPr>
            <p:ph type="ctrTitle"/>
          </p:nvPr>
        </p:nvSpPr>
        <p:spPr>
          <a:xfrm flipH="1">
            <a:off x="3314107" y="1300163"/>
            <a:ext cx="5109900" cy="14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89" name="Google Shape;2089;p14"/>
          <p:cNvSpPr txBox="1">
            <a:spLocks noGrp="1"/>
          </p:cNvSpPr>
          <p:nvPr>
            <p:ph type="subTitle" idx="1"/>
          </p:nvPr>
        </p:nvSpPr>
        <p:spPr>
          <a:xfrm flipH="1">
            <a:off x="4171799" y="2898050"/>
            <a:ext cx="4252200" cy="9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90" name="Google Shape;2090;p14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6" name="Google Shape;2526;p17"/>
          <p:cNvSpPr txBox="1">
            <a:spLocks noGrp="1"/>
          </p:cNvSpPr>
          <p:nvPr>
            <p:ph type="subTitle" idx="1"/>
          </p:nvPr>
        </p:nvSpPr>
        <p:spPr>
          <a:xfrm>
            <a:off x="720000" y="2658813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527" name="Google Shape;2527;p17"/>
          <p:cNvSpPr txBox="1">
            <a:spLocks noGrp="1"/>
          </p:cNvSpPr>
          <p:nvPr>
            <p:ph type="subTitle" idx="2"/>
          </p:nvPr>
        </p:nvSpPr>
        <p:spPr>
          <a:xfrm>
            <a:off x="720012" y="2980913"/>
            <a:ext cx="22083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8" name="Google Shape;2528;p17"/>
          <p:cNvSpPr txBox="1">
            <a:spLocks noGrp="1"/>
          </p:cNvSpPr>
          <p:nvPr>
            <p:ph type="subTitle" idx="3"/>
          </p:nvPr>
        </p:nvSpPr>
        <p:spPr>
          <a:xfrm>
            <a:off x="3467825" y="2658813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529" name="Google Shape;2529;p17"/>
          <p:cNvSpPr txBox="1">
            <a:spLocks noGrp="1"/>
          </p:cNvSpPr>
          <p:nvPr>
            <p:ph type="subTitle" idx="4"/>
          </p:nvPr>
        </p:nvSpPr>
        <p:spPr>
          <a:xfrm>
            <a:off x="3467837" y="2980913"/>
            <a:ext cx="22083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0" name="Google Shape;2530;p17"/>
          <p:cNvSpPr txBox="1">
            <a:spLocks noGrp="1"/>
          </p:cNvSpPr>
          <p:nvPr>
            <p:ph type="subTitle" idx="5"/>
          </p:nvPr>
        </p:nvSpPr>
        <p:spPr>
          <a:xfrm>
            <a:off x="6215662" y="2658813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531" name="Google Shape;2531;p17"/>
          <p:cNvSpPr txBox="1">
            <a:spLocks noGrp="1"/>
          </p:cNvSpPr>
          <p:nvPr>
            <p:ph type="subTitle" idx="6"/>
          </p:nvPr>
        </p:nvSpPr>
        <p:spPr>
          <a:xfrm>
            <a:off x="6215675" y="2980913"/>
            <a:ext cx="22083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2" name="Google Shape;2532;p17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3" name="Google Shape;2533;p17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2534" name="Google Shape;2534;p17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2535" name="Google Shape;2535;p17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614" extrusionOk="0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17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17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8" name="Google Shape;2538;p17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2539" name="Google Shape;2539;p1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1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1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2" name="Google Shape;2542;p17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2543" name="Google Shape;2543;p17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17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4" extrusionOk="0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17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17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949" extrusionOk="0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17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2241" extrusionOk="0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8" name="Google Shape;2548;p17"/>
            <p:cNvSpPr/>
            <p:nvPr/>
          </p:nvSpPr>
          <p:spPr>
            <a:xfrm flipH="1">
              <a:off x="7744550" y="1203988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7"/>
            <p:cNvSpPr/>
            <p:nvPr/>
          </p:nvSpPr>
          <p:spPr>
            <a:xfrm flipH="1">
              <a:off x="8089213" y="93700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0" name="Google Shape;2550;p17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2551" name="Google Shape;2551;p1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1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1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1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5" name="Google Shape;2555;p17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2556" name="Google Shape;2556;p1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1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1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1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0" name="Google Shape;2560;p17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2561" name="Google Shape;2561;p17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17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avLst/>
                <a:gdLst/>
                <a:ahLst/>
                <a:cxnLst/>
                <a:rect l="l" t="t" r="r" b="b"/>
                <a:pathLst>
                  <a:path w="6290" h="6422" extrusionOk="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17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210" extrusionOk="0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17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3904" extrusionOk="0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5" name="Google Shape;2565;p17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2566" name="Google Shape;2566;p17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17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918" extrusionOk="0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17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09" extrusionOk="0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17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657" extrusionOk="0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0" name="Google Shape;2570;p17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2571" name="Google Shape;2571;p1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1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3" name="Google Shape;2573;p17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2574" name="Google Shape;2574;p1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1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1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1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78" name="Google Shape;2578;p17"/>
            <p:cNvSpPr/>
            <p:nvPr/>
          </p:nvSpPr>
          <p:spPr>
            <a:xfrm flipH="1">
              <a:off x="7362663" y="77486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7"/>
            <p:cNvSpPr/>
            <p:nvPr/>
          </p:nvSpPr>
          <p:spPr>
            <a:xfrm flipH="1">
              <a:off x="8776375" y="591338"/>
              <a:ext cx="51900" cy="44850"/>
            </a:xfrm>
            <a:custGeom>
              <a:avLst/>
              <a:gdLst/>
              <a:ahLst/>
              <a:cxnLst/>
              <a:rect l="l" t="t" r="r" b="b"/>
              <a:pathLst>
                <a:path w="2076" h="1794" extrusionOk="0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7"/>
            <p:cNvSpPr/>
            <p:nvPr/>
          </p:nvSpPr>
          <p:spPr>
            <a:xfrm flipH="1">
              <a:off x="8053825" y="849925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7"/>
            <p:cNvSpPr/>
            <p:nvPr/>
          </p:nvSpPr>
          <p:spPr>
            <a:xfrm flipH="1">
              <a:off x="8309125" y="13037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7"/>
            <p:cNvSpPr/>
            <p:nvPr/>
          </p:nvSpPr>
          <p:spPr>
            <a:xfrm flipH="1">
              <a:off x="8703450" y="1158475"/>
              <a:ext cx="67600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7"/>
            <p:cNvSpPr/>
            <p:nvPr/>
          </p:nvSpPr>
          <p:spPr>
            <a:xfrm flipH="1">
              <a:off x="8594838" y="505688"/>
              <a:ext cx="34750" cy="57450"/>
            </a:xfrm>
            <a:custGeom>
              <a:avLst/>
              <a:gdLst/>
              <a:ahLst/>
              <a:cxnLst/>
              <a:rect l="l" t="t" r="r" b="b"/>
              <a:pathLst>
                <a:path w="1390" h="2298" extrusionOk="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7"/>
            <p:cNvSpPr/>
            <p:nvPr/>
          </p:nvSpPr>
          <p:spPr>
            <a:xfrm flipH="1">
              <a:off x="7534800" y="629288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7"/>
            <p:cNvSpPr/>
            <p:nvPr/>
          </p:nvSpPr>
          <p:spPr>
            <a:xfrm flipH="1">
              <a:off x="8188038" y="28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7"/>
            <p:cNvSpPr/>
            <p:nvPr/>
          </p:nvSpPr>
          <p:spPr>
            <a:xfrm flipH="1">
              <a:off x="8180388" y="270838"/>
              <a:ext cx="1400" cy="2200"/>
            </a:xfrm>
            <a:custGeom>
              <a:avLst/>
              <a:gdLst/>
              <a:ahLst/>
              <a:cxnLst/>
              <a:rect l="l" t="t" r="r" b="b"/>
              <a:pathLst>
                <a:path w="56" h="88" extrusionOk="0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7"/>
            <p:cNvSpPr/>
            <p:nvPr/>
          </p:nvSpPr>
          <p:spPr>
            <a:xfrm flipH="1">
              <a:off x="7869388" y="592375"/>
              <a:ext cx="31475" cy="42750"/>
            </a:xfrm>
            <a:custGeom>
              <a:avLst/>
              <a:gdLst/>
              <a:ahLst/>
              <a:cxnLst/>
              <a:rect l="l" t="t" r="r" b="b"/>
              <a:pathLst>
                <a:path w="1259" h="1710" extrusionOk="0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7"/>
            <p:cNvSpPr/>
            <p:nvPr/>
          </p:nvSpPr>
          <p:spPr>
            <a:xfrm flipH="1">
              <a:off x="8187488" y="203313"/>
              <a:ext cx="575" cy="3575"/>
            </a:xfrm>
            <a:custGeom>
              <a:avLst/>
              <a:gdLst/>
              <a:ahLst/>
              <a:cxnLst/>
              <a:rect l="l" t="t" r="r" b="b"/>
              <a:pathLst>
                <a:path w="23" h="143" extrusionOk="0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7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7"/>
            <p:cNvSpPr/>
            <p:nvPr/>
          </p:nvSpPr>
          <p:spPr>
            <a:xfrm>
              <a:off x="8665413" y="801575"/>
              <a:ext cx="38025" cy="38300"/>
            </a:xfrm>
            <a:custGeom>
              <a:avLst/>
              <a:gdLst/>
              <a:ahLst/>
              <a:cxnLst/>
              <a:rect l="l" t="t" r="r" b="b"/>
              <a:pathLst>
                <a:path w="1521" h="1532" extrusionOk="0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7"/>
            <p:cNvSpPr/>
            <p:nvPr/>
          </p:nvSpPr>
          <p:spPr>
            <a:xfrm>
              <a:off x="9008513" y="191638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7"/>
            <p:cNvSpPr/>
            <p:nvPr/>
          </p:nvSpPr>
          <p:spPr>
            <a:xfrm>
              <a:off x="8929738" y="43198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7"/>
            <p:cNvSpPr/>
            <p:nvPr/>
          </p:nvSpPr>
          <p:spPr>
            <a:xfrm>
              <a:off x="7171888" y="8677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7"/>
            <p:cNvSpPr/>
            <p:nvPr/>
          </p:nvSpPr>
          <p:spPr>
            <a:xfrm flipH="1">
              <a:off x="7158700" y="664950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7"/>
            <p:cNvSpPr/>
            <p:nvPr/>
          </p:nvSpPr>
          <p:spPr>
            <a:xfrm flipH="1">
              <a:off x="8067363" y="305138"/>
              <a:ext cx="14100" cy="12875"/>
            </a:xfrm>
            <a:custGeom>
              <a:avLst/>
              <a:gdLst/>
              <a:ahLst/>
              <a:cxnLst/>
              <a:rect l="l" t="t" r="r" b="b"/>
              <a:pathLst>
                <a:path w="564" h="515" extrusionOk="0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7"/>
            <p:cNvSpPr/>
            <p:nvPr/>
          </p:nvSpPr>
          <p:spPr>
            <a:xfrm rot="10800000" flipH="1">
              <a:off x="8875150" y="1405825"/>
              <a:ext cx="51725" cy="85325"/>
            </a:xfrm>
            <a:custGeom>
              <a:avLst/>
              <a:gdLst/>
              <a:ahLst/>
              <a:cxnLst/>
              <a:rect l="l" t="t" r="r" b="b"/>
              <a:pathLst>
                <a:path w="2069" h="3413" extrusionOk="0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7" name="Google Shape;2597;p17"/>
            <p:cNvGrpSpPr/>
            <p:nvPr/>
          </p:nvGrpSpPr>
          <p:grpSpPr>
            <a:xfrm rot="10800000" flipH="1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2598" name="Google Shape;2598;p17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17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5383" extrusionOk="0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17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773" extrusionOk="0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1" name="Google Shape;2601;p17"/>
            <p:cNvSpPr/>
            <p:nvPr/>
          </p:nvSpPr>
          <p:spPr>
            <a:xfrm rot="10800000" flipH="1">
              <a:off x="8229813" y="17703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7"/>
            <p:cNvSpPr/>
            <p:nvPr/>
          </p:nvSpPr>
          <p:spPr>
            <a:xfrm rot="10800000" flipH="1">
              <a:off x="8289888" y="1725900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3" name="Google Shape;2603;p17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2604" name="Google Shape;2604;p1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1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1340" extrusionOk="0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1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165" extrusionOk="0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1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548" extrusionOk="0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1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09" extrusionOk="0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9" name="Google Shape;2609;p17"/>
            <p:cNvSpPr/>
            <p:nvPr/>
          </p:nvSpPr>
          <p:spPr>
            <a:xfrm rot="10800000" flipH="1">
              <a:off x="8629913" y="1791375"/>
              <a:ext cx="19825" cy="17500"/>
            </a:xfrm>
            <a:custGeom>
              <a:avLst/>
              <a:gdLst/>
              <a:ahLst/>
              <a:cxnLst/>
              <a:rect l="l" t="t" r="r" b="b"/>
              <a:pathLst>
                <a:path w="793" h="700" extrusionOk="0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7"/>
            <p:cNvSpPr/>
            <p:nvPr/>
          </p:nvSpPr>
          <p:spPr>
            <a:xfrm rot="10800000" flipH="1">
              <a:off x="8863213" y="675075"/>
              <a:ext cx="75575" cy="63750"/>
            </a:xfrm>
            <a:custGeom>
              <a:avLst/>
              <a:gdLst/>
              <a:ahLst/>
              <a:cxnLst/>
              <a:rect l="l" t="t" r="r" b="b"/>
              <a:pathLst>
                <a:path w="3023" h="2550" extrusionOk="0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1" name="Google Shape;2611;p17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2612" name="Google Shape;2612;p1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1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427" extrusionOk="0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1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1" extrusionOk="0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5" name="Google Shape;2615;p17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2616" name="Google Shape;2616;p17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33" extrusionOk="0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17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395" extrusionOk="0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17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17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avLst/>
                <a:gdLst/>
                <a:ahLst/>
                <a:cxnLst/>
                <a:rect l="l" t="t" r="r" b="b"/>
                <a:pathLst>
                  <a:path w="4956" h="4710" extrusionOk="0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17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514" extrusionOk="0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1" name="Google Shape;2621;p17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2622" name="Google Shape;2622;p1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1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25" name="Google Shape;2625;p17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avLst/>
              <a:gdLst/>
              <a:ahLst/>
              <a:cxnLst/>
              <a:rect l="l" t="t" r="r" b="b"/>
              <a:pathLst>
                <a:path w="2965" h="2540" extrusionOk="0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17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2627" name="Google Shape;2627;p1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" extrusionOk="0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6181" extrusionOk="0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1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423" extrusionOk="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1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4627" h="1321" extrusionOk="0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1" name="Google Shape;2631;p17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2632" name="Google Shape;2632;p1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1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1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1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6" name="Google Shape;2636;p17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2637" name="Google Shape;2637;p1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3445" extrusionOk="0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1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888" extrusionOk="0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9" name="Google Shape;2639;p17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2640" name="Google Shape;2640;p1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avLst/>
                <a:gdLst/>
                <a:ahLst/>
                <a:cxnLst/>
                <a:rect l="l" t="t" r="r" b="b"/>
                <a:pathLst>
                  <a:path w="99" h="78" extrusionOk="0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1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454" extrusionOk="0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1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3" extrusionOk="0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1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1007" extrusionOk="0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44" name="Google Shape;2644;p17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avLst/>
              <a:gdLst/>
              <a:ahLst/>
              <a:cxnLst/>
              <a:rect l="l" t="t" r="r" b="b"/>
              <a:pathLst>
                <a:path w="975" h="798" extrusionOk="0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7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7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7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avLst/>
              <a:gdLst/>
              <a:ahLst/>
              <a:cxnLst/>
              <a:rect l="l" t="t" r="r" b="b"/>
              <a:pathLst>
                <a:path w="3643" h="3991" extrusionOk="0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7"/>
            <p:cNvSpPr/>
            <p:nvPr/>
          </p:nvSpPr>
          <p:spPr>
            <a:xfrm rot="10800000" flipH="1">
              <a:off x="6002288" y="76000"/>
              <a:ext cx="25200" cy="21325"/>
            </a:xfrm>
            <a:custGeom>
              <a:avLst/>
              <a:gdLst/>
              <a:ahLst/>
              <a:cxnLst/>
              <a:rect l="l" t="t" r="r" b="b"/>
              <a:pathLst>
                <a:path w="1008" h="853" extrusionOk="0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7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avLst/>
              <a:gdLst/>
              <a:ahLst/>
              <a:cxnLst/>
              <a:rect l="l" t="t" r="r" b="b"/>
              <a:pathLst>
                <a:path w="1362" h="1138" extrusionOk="0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7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avLst/>
              <a:gdLst/>
              <a:ahLst/>
              <a:cxnLst/>
              <a:rect l="l" t="t" r="r" b="b"/>
              <a:pathLst>
                <a:path w="2395" h="1987" extrusionOk="0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7" name="Google Shape;3057;p21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8" name="Google Shape;3058;p21"/>
          <p:cNvGrpSpPr/>
          <p:nvPr/>
        </p:nvGrpSpPr>
        <p:grpSpPr>
          <a:xfrm>
            <a:off x="88792" y="22515"/>
            <a:ext cx="631196" cy="878807"/>
            <a:chOff x="88792" y="22515"/>
            <a:chExt cx="631196" cy="878807"/>
          </a:xfrm>
        </p:grpSpPr>
        <p:sp>
          <p:nvSpPr>
            <p:cNvPr id="3059" name="Google Shape;3059;p21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0" name="Google Shape;3060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61" name="Google Shape;3061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3" name="Google Shape;3063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64" name="Google Shape;3064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7" name="Google Shape;3067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68" name="Google Shape;3068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1" name="Google Shape;3071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72" name="Google Shape;3072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76" name="Google Shape;3076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2" name="Google Shape;3082;p21"/>
          <p:cNvGrpSpPr/>
          <p:nvPr/>
        </p:nvGrpSpPr>
        <p:grpSpPr>
          <a:xfrm flipH="1">
            <a:off x="8404117" y="22515"/>
            <a:ext cx="631196" cy="878807"/>
            <a:chOff x="88792" y="22515"/>
            <a:chExt cx="631196" cy="878807"/>
          </a:xfrm>
        </p:grpSpPr>
        <p:sp>
          <p:nvSpPr>
            <p:cNvPr id="3083" name="Google Shape;3083;p21"/>
            <p:cNvSpPr/>
            <p:nvPr/>
          </p:nvSpPr>
          <p:spPr>
            <a:xfrm rot="2144809">
              <a:off x="232972" y="5252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4" name="Google Shape;3084;p21"/>
            <p:cNvGrpSpPr/>
            <p:nvPr/>
          </p:nvGrpSpPr>
          <p:grpSpPr>
            <a:xfrm>
              <a:off x="175149" y="495436"/>
              <a:ext cx="69586" cy="73623"/>
              <a:chOff x="175149" y="495436"/>
              <a:chExt cx="69586" cy="73623"/>
            </a:xfrm>
          </p:grpSpPr>
          <p:sp>
            <p:nvSpPr>
              <p:cNvPr id="3085" name="Google Shape;3085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2407" extrusionOk="0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1357" h="583" extrusionOk="0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7" name="Google Shape;3087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88" name="Google Shape;3088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879" extrusionOk="0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20" extrusionOk="0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98" extrusionOk="0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1" name="Google Shape;3091;p21"/>
            <p:cNvGrpSpPr/>
            <p:nvPr/>
          </p:nvGrpSpPr>
          <p:grpSpPr>
            <a:xfrm rot="2144809">
              <a:off x="120150" y="257259"/>
              <a:ext cx="55825" cy="44400"/>
              <a:chOff x="8347600" y="1441475"/>
              <a:chExt cx="55825" cy="44400"/>
            </a:xfrm>
          </p:grpSpPr>
          <p:sp>
            <p:nvSpPr>
              <p:cNvPr id="3092" name="Google Shape;3092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776" extrusionOk="0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263" extrusionOk="0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5" name="Google Shape;3095;p21"/>
            <p:cNvGrpSpPr/>
            <p:nvPr/>
          </p:nvGrpSpPr>
          <p:grpSpPr>
            <a:xfrm rot="2144809">
              <a:off x="481539" y="813344"/>
              <a:ext cx="71099" cy="74199"/>
              <a:chOff x="8502650" y="1222725"/>
              <a:chExt cx="71100" cy="74200"/>
            </a:xfrm>
          </p:grpSpPr>
          <p:sp>
            <p:nvSpPr>
              <p:cNvPr id="3096" name="Google Shape;3096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" extrusionOk="0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968" extrusionOk="0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415" extrusionOk="0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767" extrusionOk="0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00" name="Google Shape;3100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avLst/>
              <a:gdLst/>
              <a:ahLst/>
              <a:cxnLst/>
              <a:rect l="l" t="t" r="r" b="b"/>
              <a:pathLst>
                <a:path w="1087" h="899" extrusionOk="0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avLst/>
              <a:gdLst/>
              <a:ahLst/>
              <a:cxnLst/>
              <a:rect l="l" t="t" r="r" b="b"/>
              <a:pathLst>
                <a:path w="1067" h="901" extrusionOk="0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avLst/>
              <a:gdLst/>
              <a:ahLst/>
              <a:cxnLst/>
              <a:rect l="l" t="t" r="r" b="b"/>
              <a:pathLst>
                <a:path w="1794" h="1347" extrusionOk="0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avLst/>
              <a:gdLst/>
              <a:ahLst/>
              <a:cxnLst/>
              <a:rect l="l" t="t" r="r" b="b"/>
              <a:pathLst>
                <a:path w="1819" h="1577" extrusionOk="0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avLst/>
              <a:gdLst/>
              <a:ahLst/>
              <a:cxnLst/>
              <a:rect l="l" t="t" r="r" b="b"/>
              <a:pathLst>
                <a:path w="2888" h="2242" extrusionOk="0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avLst/>
              <a:gdLst/>
              <a:ahLst/>
              <a:cxnLst/>
              <a:rect l="l" t="t" r="r" b="b"/>
              <a:pathLst>
                <a:path w="2704" h="2284" extrusionOk="0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26"/>
          <p:cNvSpPr/>
          <p:nvPr/>
        </p:nvSpPr>
        <p:spPr>
          <a:xfrm>
            <a:off x="-46600" y="4941500"/>
            <a:ext cx="9237135" cy="240100"/>
          </a:xfrm>
          <a:custGeom>
            <a:avLst/>
            <a:gdLst/>
            <a:ahLst/>
            <a:cxnLst/>
            <a:rect l="l" t="t" r="r" b="b"/>
            <a:pathLst>
              <a:path w="235461" h="9604" extrusionOk="0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8" r:id="rId4"/>
    <p:sldLayoutId id="2147483659" r:id="rId5"/>
    <p:sldLayoutId id="2147483660" r:id="rId6"/>
    <p:sldLayoutId id="2147483663" r:id="rId7"/>
    <p:sldLayoutId id="2147483667" r:id="rId8"/>
    <p:sldLayoutId id="2147483672" r:id="rId9"/>
    <p:sldLayoutId id="2147483673" r:id="rId10"/>
    <p:sldLayoutId id="2147483674" r:id="rId11"/>
    <p:sldLayoutId id="2147483680" r:id="rId12"/>
    <p:sldLayoutId id="2147483681" r:id="rId13"/>
    <p:sldLayoutId id="2147483683" r:id="rId14"/>
    <p:sldLayoutId id="2147483685" r:id="rId15"/>
    <p:sldLayoutId id="214748368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hyperlink" Target="mailto:viswanathan@astro.rug.nl?subject=EAS%202022" TargetMode="External"/><Relationship Id="rId4" Type="http://schemas.openxmlformats.org/officeDocument/2006/relationships/hyperlink" Target="https://twitter.com/astroakshar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emf"/><Relationship Id="rId5" Type="http://schemas.openxmlformats.org/officeDocument/2006/relationships/image" Target="../media/image6.jpeg"/><Relationship Id="rId4" Type="http://schemas.microsoft.com/office/2007/relationships/hdphoto" Target="../media/hdphoto2.wdp"/><Relationship Id="rId9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2019192-2D2B-6DBE-EAF1-53E03740F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" b="4279"/>
          <a:stretch/>
        </p:blipFill>
        <p:spPr bwMode="auto">
          <a:xfrm>
            <a:off x="0" y="-1"/>
            <a:ext cx="9143925" cy="492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89" name="Google Shape;4089;p33"/>
          <p:cNvSpPr txBox="1">
            <a:spLocks noGrp="1"/>
          </p:cNvSpPr>
          <p:nvPr>
            <p:ph type="ctrTitle"/>
          </p:nvPr>
        </p:nvSpPr>
        <p:spPr>
          <a:xfrm>
            <a:off x="280723" y="826987"/>
            <a:ext cx="8984701" cy="11239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3600" b="1" dirty="0">
                <a:solidFill>
                  <a:srgbClr val="367BEC"/>
                </a:solidFill>
              </a:rPr>
              <a:t>Detection of density variations and </a:t>
            </a:r>
            <a:r>
              <a:rPr lang="en-GB" sz="3600" b="1" dirty="0">
                <a:solidFill>
                  <a:schemeClr val="tx1"/>
                </a:solidFill>
              </a:rPr>
              <a:t>off-track features in stellar streams</a:t>
            </a:r>
            <a:endParaRPr sz="5400" dirty="0">
              <a:solidFill>
                <a:schemeClr val="tx1"/>
              </a:solidFill>
            </a:endParaRPr>
          </a:p>
        </p:txBody>
      </p:sp>
      <p:sp>
        <p:nvSpPr>
          <p:cNvPr id="4090" name="Google Shape;4090;p33"/>
          <p:cNvSpPr/>
          <p:nvPr/>
        </p:nvSpPr>
        <p:spPr>
          <a:xfrm>
            <a:off x="392786" y="2058575"/>
            <a:ext cx="342669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3" name="Google Shape;4093;p33"/>
          <p:cNvSpPr txBox="1">
            <a:spLocks noGrp="1"/>
          </p:cNvSpPr>
          <p:nvPr>
            <p:ph type="subTitle" idx="1"/>
          </p:nvPr>
        </p:nvSpPr>
        <p:spPr>
          <a:xfrm>
            <a:off x="280723" y="4069575"/>
            <a:ext cx="4121233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Akshara Viswanathan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/>
              <a:t>w</a:t>
            </a:r>
            <a:r>
              <a:rPr lang="en" sz="1100" b="1" dirty="0" err="1"/>
              <a:t>ith</a:t>
            </a:r>
            <a:r>
              <a:rPr lang="en" sz="1100" b="1" dirty="0"/>
              <a:t> Else </a:t>
            </a:r>
            <a:r>
              <a:rPr lang="en" sz="1100" b="1" dirty="0" err="1"/>
              <a:t>Starkenburg</a:t>
            </a:r>
            <a:r>
              <a:rPr lang="en" sz="1100" b="1" dirty="0"/>
              <a:t>, Helmer </a:t>
            </a:r>
            <a:r>
              <a:rPr lang="en" sz="1100" b="1" dirty="0" err="1"/>
              <a:t>Koppelman</a:t>
            </a:r>
            <a:r>
              <a:rPr lang="en" sz="1100" b="1" dirty="0"/>
              <a:t>, Amina Helmi, Eduardo </a:t>
            </a:r>
            <a:r>
              <a:rPr lang="en" sz="1100" b="1" dirty="0" err="1"/>
              <a:t>Balbinot</a:t>
            </a:r>
            <a:r>
              <a:rPr lang="en" sz="1100" b="1" dirty="0"/>
              <a:t>, Anna F. </a:t>
            </a:r>
            <a:r>
              <a:rPr lang="en" sz="1100" b="1" dirty="0" err="1"/>
              <a:t>Esselink</a:t>
            </a:r>
            <a:r>
              <a:rPr lang="en" sz="1100" b="1" dirty="0"/>
              <a:t> (Kapteyn</a:t>
            </a:r>
            <a:r>
              <a:rPr lang="en" sz="1100" dirty="0"/>
              <a:t>)</a:t>
            </a:r>
            <a:endParaRPr sz="1100" dirty="0"/>
          </a:p>
        </p:txBody>
      </p:sp>
      <p:sp>
        <p:nvSpPr>
          <p:cNvPr id="4094" name="Google Shape;4094;p33"/>
          <p:cNvSpPr/>
          <p:nvPr/>
        </p:nvSpPr>
        <p:spPr>
          <a:xfrm>
            <a:off x="3599325" y="514346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5" name="Google Shape;4095;p33"/>
          <p:cNvGrpSpPr/>
          <p:nvPr/>
        </p:nvGrpSpPr>
        <p:grpSpPr>
          <a:xfrm>
            <a:off x="3873218" y="1928913"/>
            <a:ext cx="251830" cy="268768"/>
            <a:chOff x="4181475" y="2388800"/>
            <a:chExt cx="158783" cy="169463"/>
          </a:xfrm>
        </p:grpSpPr>
        <p:sp>
          <p:nvSpPr>
            <p:cNvPr id="4096" name="Google Shape;4096;p33"/>
            <p:cNvSpPr/>
            <p:nvPr/>
          </p:nvSpPr>
          <p:spPr>
            <a:xfrm>
              <a:off x="4298408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33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A2F243-E510-45B5-BE2F-3AC641765662}"/>
              </a:ext>
            </a:extLst>
          </p:cNvPr>
          <p:cNvSpPr txBox="1"/>
          <p:nvPr/>
        </p:nvSpPr>
        <p:spPr>
          <a:xfrm>
            <a:off x="7279341" y="4899924"/>
            <a:ext cx="1959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FEF8"/>
                </a:solidFill>
              </a:rPr>
              <a:t>viswanathan@astro.rug.nl</a:t>
            </a:r>
            <a:endParaRPr lang="en-US" sz="1200" dirty="0">
              <a:solidFill>
                <a:srgbClr val="FFFEF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2CC1E-7867-3E27-42A4-217E26DF9E70}"/>
              </a:ext>
            </a:extLst>
          </p:cNvPr>
          <p:cNvSpPr txBox="1"/>
          <p:nvPr/>
        </p:nvSpPr>
        <p:spPr>
          <a:xfrm>
            <a:off x="-17931" y="4928303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</a:rPr>
              <a:t>Viswanathan+23, arXiv:2302.00053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B04398-056D-020F-4AF8-810D1021167A}"/>
              </a:ext>
            </a:extLst>
          </p:cNvPr>
          <p:cNvSpPr txBox="1"/>
          <p:nvPr/>
        </p:nvSpPr>
        <p:spPr>
          <a:xfrm>
            <a:off x="6502400" y="4735371"/>
            <a:ext cx="34002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sz="1000" b="0" i="0" dirty="0">
                <a:solidFill>
                  <a:srgbClr val="454545"/>
                </a:solidFill>
                <a:effectLst/>
                <a:latin typeface="inherit"/>
              </a:rPr>
              <a:t>Background: Adapted from STREAMFINDER data</a:t>
            </a:r>
            <a:endParaRPr lang="en-US" sz="1000" dirty="0"/>
          </a:p>
        </p:txBody>
      </p:sp>
      <p:pic>
        <p:nvPicPr>
          <p:cNvPr id="17" name="Picture 16" descr="Kapteyn Instituut - NEMO Kennislink">
            <a:extLst>
              <a:ext uri="{FF2B5EF4-FFF2-40B4-BE49-F238E27FC236}">
                <a16:creationId xmlns:a16="http://schemas.microsoft.com/office/drawing/2014/main" id="{5399F62B-24B8-83B9-DD38-03C4DE7F3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8" y="100034"/>
            <a:ext cx="547182" cy="7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AUS379: Dynamical Masses of Local Group Galaxies">
            <a:extLst>
              <a:ext uri="{FF2B5EF4-FFF2-40B4-BE49-F238E27FC236}">
                <a16:creationId xmlns:a16="http://schemas.microsoft.com/office/drawing/2014/main" id="{6F6B99CD-7B8A-A985-F05B-C0EFC4900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rgbClr val="367AEC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WatercolorSponge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114"/>
          <a:stretch/>
        </p:blipFill>
        <p:spPr bwMode="auto">
          <a:xfrm>
            <a:off x="7457741" y="100034"/>
            <a:ext cx="1610059" cy="7571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9" grpId="0"/>
      <p:bldP spid="4090" grpId="0" animBg="1"/>
      <p:bldP spid="4093" grpId="0" build="p"/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p38"/>
          <p:cNvSpPr txBox="1">
            <a:spLocks noGrp="1"/>
          </p:cNvSpPr>
          <p:nvPr>
            <p:ph type="title"/>
          </p:nvPr>
        </p:nvSpPr>
        <p:spPr>
          <a:xfrm>
            <a:off x="651238" y="-176750"/>
            <a:ext cx="5135562" cy="12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STREAMS </a:t>
            </a:r>
            <a:r>
              <a:rPr lang="en" sz="3200" dirty="0">
                <a:solidFill>
                  <a:schemeClr val="tx1"/>
                </a:solidFill>
              </a:rPr>
              <a:t>everywhere…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4161" name="Google Shape;4161;p38"/>
          <p:cNvSpPr txBox="1">
            <a:spLocks noGrp="1"/>
          </p:cNvSpPr>
          <p:nvPr>
            <p:ph type="subTitle" idx="1"/>
          </p:nvPr>
        </p:nvSpPr>
        <p:spPr>
          <a:xfrm>
            <a:off x="7590261" y="3084155"/>
            <a:ext cx="1648271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Note: Pseudo space is defined by setting line-of-sight velocity component to zero</a:t>
            </a:r>
            <a:endParaRPr dirty="0"/>
          </a:p>
        </p:txBody>
      </p:sp>
      <p:sp>
        <p:nvSpPr>
          <p:cNvPr id="4163" name="Google Shape;4163;p38"/>
          <p:cNvSpPr/>
          <p:nvPr/>
        </p:nvSpPr>
        <p:spPr>
          <a:xfrm rot="10800000" flipH="1">
            <a:off x="15046725" y="134532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4" name="Google Shape;4164;p38"/>
          <p:cNvSpPr/>
          <p:nvPr/>
        </p:nvSpPr>
        <p:spPr>
          <a:xfrm rot="10800000" flipH="1">
            <a:off x="15554663" y="824263"/>
            <a:ext cx="36125" cy="31000"/>
          </a:xfrm>
          <a:custGeom>
            <a:avLst/>
            <a:gdLst/>
            <a:ahLst/>
            <a:cxnLst/>
            <a:rect l="l" t="t" r="r" b="b"/>
            <a:pathLst>
              <a:path w="1445" h="1240" extrusionOk="0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5" name="Google Shape;4165;p38"/>
          <p:cNvSpPr/>
          <p:nvPr/>
        </p:nvSpPr>
        <p:spPr>
          <a:xfrm rot="10800000" flipH="1">
            <a:off x="15350950" y="420150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6" name="Google Shape;4166;p38"/>
          <p:cNvSpPr/>
          <p:nvPr/>
        </p:nvSpPr>
        <p:spPr>
          <a:xfrm rot="10800000" flipH="1">
            <a:off x="15291113" y="1068813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7" name="Google Shape;4167;p38"/>
          <p:cNvGrpSpPr/>
          <p:nvPr/>
        </p:nvGrpSpPr>
        <p:grpSpPr>
          <a:xfrm rot="10800000" flipH="1">
            <a:off x="15619350" y="290550"/>
            <a:ext cx="115950" cy="86125"/>
            <a:chOff x="8839525" y="1569650"/>
            <a:chExt cx="115950" cy="86125"/>
          </a:xfrm>
        </p:grpSpPr>
        <p:sp>
          <p:nvSpPr>
            <p:cNvPr id="4168" name="Google Shape;4168;p38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0" name="Google Shape;4170;p38"/>
          <p:cNvSpPr/>
          <p:nvPr/>
        </p:nvSpPr>
        <p:spPr>
          <a:xfrm rot="10800000" flipH="1">
            <a:off x="15143375" y="7994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1" name="Google Shape;4171;p38"/>
          <p:cNvSpPr/>
          <p:nvPr/>
        </p:nvSpPr>
        <p:spPr>
          <a:xfrm rot="10800000" flipH="1">
            <a:off x="15141475" y="799138"/>
            <a:ext cx="550" cy="1125"/>
          </a:xfrm>
          <a:custGeom>
            <a:avLst/>
            <a:gdLst/>
            <a:ahLst/>
            <a:cxnLst/>
            <a:rect l="l" t="t" r="r" b="b"/>
            <a:pathLst>
              <a:path w="22" h="45" extrusionOk="0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2" name="Google Shape;4172;p38"/>
          <p:cNvGrpSpPr/>
          <p:nvPr/>
        </p:nvGrpSpPr>
        <p:grpSpPr>
          <a:xfrm rot="10800000" flipH="1">
            <a:off x="15103450" y="778463"/>
            <a:ext cx="48150" cy="36350"/>
            <a:chOff x="8512150" y="4124863"/>
            <a:chExt cx="48150" cy="36350"/>
          </a:xfrm>
        </p:grpSpPr>
        <p:sp>
          <p:nvSpPr>
            <p:cNvPr id="4173" name="Google Shape;4173;p38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7" name="Google Shape;4177;p38"/>
          <p:cNvGrpSpPr/>
          <p:nvPr/>
        </p:nvGrpSpPr>
        <p:grpSpPr>
          <a:xfrm rot="10800000">
            <a:off x="14519863" y="188863"/>
            <a:ext cx="28475" cy="22300"/>
            <a:chOff x="117600" y="5032275"/>
            <a:chExt cx="28475" cy="22300"/>
          </a:xfrm>
        </p:grpSpPr>
        <p:sp>
          <p:nvSpPr>
            <p:cNvPr id="4178" name="Google Shape;4178;p38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8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8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8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2" name="Google Shape;4182;p38"/>
          <p:cNvGrpSpPr/>
          <p:nvPr/>
        </p:nvGrpSpPr>
        <p:grpSpPr>
          <a:xfrm rot="10800000" flipH="1">
            <a:off x="14474563" y="23913"/>
            <a:ext cx="146025" cy="127275"/>
            <a:chOff x="4316575" y="4989963"/>
            <a:chExt cx="146025" cy="127275"/>
          </a:xfrm>
        </p:grpSpPr>
        <p:sp>
          <p:nvSpPr>
            <p:cNvPr id="4183" name="Google Shape;4183;p38"/>
            <p:cNvSpPr/>
            <p:nvPr/>
          </p:nvSpPr>
          <p:spPr>
            <a:xfrm>
              <a:off x="4374800" y="4994713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4316575" y="4989963"/>
              <a:ext cx="146025" cy="127275"/>
            </a:xfrm>
            <a:custGeom>
              <a:avLst/>
              <a:gdLst/>
              <a:ahLst/>
              <a:cxnLst/>
              <a:rect l="l" t="t" r="r" b="b"/>
              <a:pathLst>
                <a:path w="5841" h="5091" extrusionOk="0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4346925" y="5060488"/>
              <a:ext cx="72475" cy="48000"/>
            </a:xfrm>
            <a:custGeom>
              <a:avLst/>
              <a:gdLst/>
              <a:ahLst/>
              <a:cxnLst/>
              <a:rect l="l" t="t" r="r" b="b"/>
              <a:pathLst>
                <a:path w="2899" h="1920" extrusionOk="0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4347450" y="5001813"/>
              <a:ext cx="88625" cy="60775"/>
            </a:xfrm>
            <a:custGeom>
              <a:avLst/>
              <a:gdLst/>
              <a:ahLst/>
              <a:cxnLst/>
              <a:rect l="l" t="t" r="r" b="b"/>
              <a:pathLst>
                <a:path w="3545" h="2431" extrusionOk="0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7" name="Google Shape;4187;p38"/>
          <p:cNvGrpSpPr/>
          <p:nvPr/>
        </p:nvGrpSpPr>
        <p:grpSpPr>
          <a:xfrm rot="10800000" flipH="1">
            <a:off x="14523513" y="393038"/>
            <a:ext cx="48150" cy="57350"/>
            <a:chOff x="4803550" y="4379313"/>
            <a:chExt cx="48150" cy="57350"/>
          </a:xfrm>
        </p:grpSpPr>
        <p:sp>
          <p:nvSpPr>
            <p:cNvPr id="4188" name="Google Shape;4188;p38"/>
            <p:cNvSpPr/>
            <p:nvPr/>
          </p:nvSpPr>
          <p:spPr>
            <a:xfrm>
              <a:off x="4844300" y="4393163"/>
              <a:ext cx="825" cy="300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4847850" y="439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4803550" y="4379313"/>
              <a:ext cx="48150" cy="57350"/>
            </a:xfrm>
            <a:custGeom>
              <a:avLst/>
              <a:gdLst/>
              <a:ahLst/>
              <a:cxnLst/>
              <a:rect l="l" t="t" r="r" b="b"/>
              <a:pathLst>
                <a:path w="1926" h="2294" extrusionOk="0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4811750" y="4388513"/>
              <a:ext cx="36675" cy="24075"/>
            </a:xfrm>
            <a:custGeom>
              <a:avLst/>
              <a:gdLst/>
              <a:ahLst/>
              <a:cxnLst/>
              <a:rect l="l" t="t" r="r" b="b"/>
              <a:pathLst>
                <a:path w="1467" h="963" extrusionOk="0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2" name="Google Shape;4192;p38"/>
          <p:cNvSpPr/>
          <p:nvPr/>
        </p:nvSpPr>
        <p:spPr>
          <a:xfrm rot="10800000" flipH="1">
            <a:off x="13365938" y="1647188"/>
            <a:ext cx="15325" cy="13150"/>
          </a:xfrm>
          <a:custGeom>
            <a:avLst/>
            <a:gdLst/>
            <a:ahLst/>
            <a:cxnLst/>
            <a:rect l="l" t="t" r="r" b="b"/>
            <a:pathLst>
              <a:path w="613" h="526" extrusionOk="0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3" name="Google Shape;4193;p38"/>
          <p:cNvSpPr/>
          <p:nvPr/>
        </p:nvSpPr>
        <p:spPr>
          <a:xfrm rot="10800000" flipH="1">
            <a:off x="14031013" y="678413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4" name="Google Shape;4194;p38"/>
          <p:cNvGrpSpPr/>
          <p:nvPr/>
        </p:nvGrpSpPr>
        <p:grpSpPr>
          <a:xfrm rot="10800000">
            <a:off x="13798663" y="817438"/>
            <a:ext cx="203475" cy="175550"/>
            <a:chOff x="292325" y="4360000"/>
            <a:chExt cx="203475" cy="175550"/>
          </a:xfrm>
        </p:grpSpPr>
        <p:sp>
          <p:nvSpPr>
            <p:cNvPr id="4195" name="Google Shape;4195;p38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8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8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8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9" name="Google Shape;4199;p38"/>
          <p:cNvGrpSpPr/>
          <p:nvPr/>
        </p:nvGrpSpPr>
        <p:grpSpPr>
          <a:xfrm rot="10800000">
            <a:off x="14235813" y="919913"/>
            <a:ext cx="45400" cy="562075"/>
            <a:chOff x="89450" y="3718600"/>
            <a:chExt cx="45400" cy="562075"/>
          </a:xfrm>
        </p:grpSpPr>
        <p:sp>
          <p:nvSpPr>
            <p:cNvPr id="4200" name="Google Shape;4200;p38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8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8"/>
            <p:cNvSpPr/>
            <p:nvPr/>
          </p:nvSpPr>
          <p:spPr>
            <a:xfrm flipH="1">
              <a:off x="99825" y="37186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3" name="Google Shape;4203;p38"/>
          <p:cNvGrpSpPr/>
          <p:nvPr/>
        </p:nvGrpSpPr>
        <p:grpSpPr>
          <a:xfrm rot="10800000">
            <a:off x="14128613" y="692638"/>
            <a:ext cx="47875" cy="30925"/>
            <a:chOff x="194175" y="4477025"/>
            <a:chExt cx="47875" cy="30925"/>
          </a:xfrm>
        </p:grpSpPr>
        <p:sp>
          <p:nvSpPr>
            <p:cNvPr id="4204" name="Google Shape;4204;p38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8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8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8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8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8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0" name="Google Shape;4210;p38"/>
          <p:cNvGrpSpPr/>
          <p:nvPr/>
        </p:nvGrpSpPr>
        <p:grpSpPr>
          <a:xfrm rot="10800000">
            <a:off x="13653938" y="624213"/>
            <a:ext cx="44325" cy="58425"/>
            <a:chOff x="672400" y="4517950"/>
            <a:chExt cx="44325" cy="58425"/>
          </a:xfrm>
        </p:grpSpPr>
        <p:sp>
          <p:nvSpPr>
            <p:cNvPr id="4211" name="Google Shape;4211;p38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8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8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8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8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8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7" name="Google Shape;4217;p38"/>
          <p:cNvSpPr/>
          <p:nvPr/>
        </p:nvSpPr>
        <p:spPr>
          <a:xfrm rot="10800000" flipH="1">
            <a:off x="13414688" y="1033113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8" name="Google Shape;4218;p38"/>
          <p:cNvSpPr/>
          <p:nvPr/>
        </p:nvSpPr>
        <p:spPr>
          <a:xfrm rot="10800000" flipH="1">
            <a:off x="13339763" y="1312113"/>
            <a:ext cx="33875" cy="26375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9" name="Google Shape;4219;p38"/>
          <p:cNvSpPr/>
          <p:nvPr/>
        </p:nvSpPr>
        <p:spPr>
          <a:xfrm rot="10800000" flipH="1">
            <a:off x="13561838" y="945163"/>
            <a:ext cx="83200" cy="70250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0" name="Google Shape;4220;p38"/>
          <p:cNvGrpSpPr/>
          <p:nvPr/>
        </p:nvGrpSpPr>
        <p:grpSpPr>
          <a:xfrm rot="10800000">
            <a:off x="13972763" y="488438"/>
            <a:ext cx="78775" cy="92925"/>
            <a:chOff x="319125" y="4619225"/>
            <a:chExt cx="78775" cy="92925"/>
          </a:xfrm>
        </p:grpSpPr>
        <p:sp>
          <p:nvSpPr>
            <p:cNvPr id="4221" name="Google Shape;4221;p38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8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8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8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5" name="Google Shape;4225;p38"/>
          <p:cNvGrpSpPr/>
          <p:nvPr/>
        </p:nvGrpSpPr>
        <p:grpSpPr>
          <a:xfrm rot="10800000">
            <a:off x="13986713" y="105563"/>
            <a:ext cx="56075" cy="56075"/>
            <a:chOff x="327875" y="5038950"/>
            <a:chExt cx="56075" cy="56075"/>
          </a:xfrm>
        </p:grpSpPr>
        <p:sp>
          <p:nvSpPr>
            <p:cNvPr id="4226" name="Google Shape;4226;p38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8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8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8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8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1" name="Google Shape;4231;p38"/>
          <p:cNvSpPr/>
          <p:nvPr/>
        </p:nvSpPr>
        <p:spPr>
          <a:xfrm rot="10800000" flipH="1">
            <a:off x="13616213" y="395388"/>
            <a:ext cx="32000" cy="26775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2" name="Google Shape;4232;p38"/>
          <p:cNvSpPr/>
          <p:nvPr/>
        </p:nvSpPr>
        <p:spPr>
          <a:xfrm rot="10800000">
            <a:off x="14230363" y="3203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3" name="Google Shape;4233;p38"/>
          <p:cNvGrpSpPr/>
          <p:nvPr/>
        </p:nvGrpSpPr>
        <p:grpSpPr>
          <a:xfrm flipH="1">
            <a:off x="327040" y="280874"/>
            <a:ext cx="324198" cy="310726"/>
            <a:chOff x="4181475" y="2388800"/>
            <a:chExt cx="176800" cy="169463"/>
          </a:xfrm>
        </p:grpSpPr>
        <p:sp>
          <p:nvSpPr>
            <p:cNvPr id="4234" name="Google Shape;4234;p38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6" name="Google Shape;4236;p38"/>
          <p:cNvSpPr/>
          <p:nvPr/>
        </p:nvSpPr>
        <p:spPr>
          <a:xfrm>
            <a:off x="753816" y="716123"/>
            <a:ext cx="141923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E214169-121F-3630-B605-4E6BF0EF1494}"/>
              </a:ext>
            </a:extLst>
          </p:cNvPr>
          <p:cNvSpPr txBox="1"/>
          <p:nvPr/>
        </p:nvSpPr>
        <p:spPr>
          <a:xfrm>
            <a:off x="7279341" y="4899924"/>
            <a:ext cx="1959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FEF8"/>
                </a:solidFill>
              </a:rPr>
              <a:t>viswanathan@astro.rug.nl</a:t>
            </a:r>
            <a:endParaRPr lang="en-US" sz="1200" dirty="0">
              <a:solidFill>
                <a:srgbClr val="FFFEF8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0C6B67E-DFD0-F7CB-EAFA-5ED0B61F97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85"/>
          <a:stretch/>
        </p:blipFill>
        <p:spPr bwMode="auto">
          <a:xfrm>
            <a:off x="497613" y="966551"/>
            <a:ext cx="3305175" cy="1703263"/>
          </a:xfrm>
          <a:prstGeom prst="rect">
            <a:avLst/>
          </a:prstGeom>
          <a:noFill/>
          <a:ln w="25400">
            <a:solidFill>
              <a:srgbClr val="367B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F802F5A-DA21-8FEA-FB95-014D5A4B3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85"/>
          <a:stretch/>
        </p:blipFill>
        <p:spPr bwMode="auto">
          <a:xfrm>
            <a:off x="3974166" y="1824532"/>
            <a:ext cx="3305175" cy="1703263"/>
          </a:xfrm>
          <a:prstGeom prst="rect">
            <a:avLst/>
          </a:prstGeom>
          <a:noFill/>
          <a:ln w="25400">
            <a:solidFill>
              <a:srgbClr val="367B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6B71A7BC-153D-476D-91DE-C7DC981D1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8" b="33638"/>
          <a:stretch/>
        </p:blipFill>
        <p:spPr bwMode="auto">
          <a:xfrm>
            <a:off x="483283" y="2880367"/>
            <a:ext cx="3305175" cy="1703263"/>
          </a:xfrm>
          <a:prstGeom prst="rect">
            <a:avLst/>
          </a:prstGeom>
          <a:noFill/>
          <a:ln w="25400">
            <a:solidFill>
              <a:srgbClr val="367B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56B157-BCD0-4632-F39E-424ABE4354C7}"/>
              </a:ext>
            </a:extLst>
          </p:cNvPr>
          <p:cNvSpPr txBox="1"/>
          <p:nvPr/>
        </p:nvSpPr>
        <p:spPr>
          <a:xfrm>
            <a:off x="-17931" y="4928303"/>
            <a:ext cx="1321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</a:rPr>
              <a:t>Viswanathan+23</a:t>
            </a:r>
          </a:p>
        </p:txBody>
      </p:sp>
    </p:spTree>
    <p:extLst>
      <p:ext uri="{BB962C8B-B14F-4D97-AF65-F5344CB8AC3E}">
        <p14:creationId xmlns:p14="http://schemas.microsoft.com/office/powerpoint/2010/main" val="4442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9" name="Google Shape;5019;p62"/>
          <p:cNvSpPr txBox="1">
            <a:spLocks noGrp="1"/>
          </p:cNvSpPr>
          <p:nvPr>
            <p:ph type="title"/>
          </p:nvPr>
        </p:nvSpPr>
        <p:spPr>
          <a:xfrm>
            <a:off x="710763" y="774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Stream selection + </a:t>
            </a:r>
            <a:br>
              <a:rPr lang="en" sz="2000" dirty="0"/>
            </a:br>
            <a:r>
              <a:rPr lang="en" sz="2000" dirty="0">
                <a:solidFill>
                  <a:schemeClr val="tx1"/>
                </a:solidFill>
              </a:rPr>
              <a:t>metallicity-dependent distances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5020" name="Google Shape;5020;p62"/>
          <p:cNvSpPr txBox="1">
            <a:spLocks noGrp="1"/>
          </p:cNvSpPr>
          <p:nvPr>
            <p:ph type="body" idx="1"/>
          </p:nvPr>
        </p:nvSpPr>
        <p:spPr>
          <a:xfrm>
            <a:off x="729237" y="1229900"/>
            <a:ext cx="3882000" cy="1938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Streams selected using position and proper motion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Contamination removed by fitting proper motion trend</a:t>
            </a:r>
          </a:p>
        </p:txBody>
      </p:sp>
      <p:sp>
        <p:nvSpPr>
          <p:cNvPr id="5021" name="Google Shape;5021;p62"/>
          <p:cNvSpPr/>
          <p:nvPr/>
        </p:nvSpPr>
        <p:spPr>
          <a:xfrm>
            <a:off x="729237" y="870976"/>
            <a:ext cx="206897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22" name="Google Shape;5022;p62"/>
          <p:cNvGrpSpPr/>
          <p:nvPr/>
        </p:nvGrpSpPr>
        <p:grpSpPr>
          <a:xfrm>
            <a:off x="552437" y="245415"/>
            <a:ext cx="176800" cy="169463"/>
            <a:chOff x="676275" y="560000"/>
            <a:chExt cx="176800" cy="169463"/>
          </a:xfrm>
        </p:grpSpPr>
        <p:sp>
          <p:nvSpPr>
            <p:cNvPr id="5023" name="Google Shape;5023;p62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2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1BCB65E-9BB2-B732-F256-640D3D65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813" y="1131665"/>
            <a:ext cx="3298950" cy="353026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553A76-32EB-6B7B-63CF-D7A427075556}"/>
              </a:ext>
            </a:extLst>
          </p:cNvPr>
          <p:cNvSpPr txBox="1"/>
          <p:nvPr/>
        </p:nvSpPr>
        <p:spPr>
          <a:xfrm>
            <a:off x="7279341" y="4899924"/>
            <a:ext cx="1959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FEF8"/>
                </a:solidFill>
              </a:rPr>
              <a:t>viswanathan@astro.rug.nl</a:t>
            </a:r>
            <a:endParaRPr lang="en-US" sz="1200" dirty="0">
              <a:solidFill>
                <a:srgbClr val="FFFEF8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9B63A-768C-5153-11DB-D55F93C73D19}"/>
              </a:ext>
            </a:extLst>
          </p:cNvPr>
          <p:cNvSpPr txBox="1"/>
          <p:nvPr/>
        </p:nvSpPr>
        <p:spPr>
          <a:xfrm>
            <a:off x="720000" y="2403797"/>
            <a:ext cx="43958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100"/>
              </a:buClr>
              <a:buSzPts val="1200"/>
              <a:buFont typeface="Nanum Gothic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100"/>
                </a:solidFill>
                <a:effectLst/>
                <a:uLnTx/>
                <a:uFillTx/>
                <a:latin typeface="Nanum Gothic"/>
                <a:ea typeface="Nanum Gothic"/>
                <a:sym typeface="Nanum Gothic"/>
              </a:rPr>
              <a:t>Refine distances using the metallicities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000100"/>
                </a:solidFill>
                <a:effectLst/>
                <a:uLnTx/>
                <a:uFillTx/>
                <a:latin typeface="Nanum Gothic"/>
                <a:ea typeface="Nanum Gothic"/>
                <a:sym typeface="Nanum Gothic"/>
              </a:rPr>
              <a:t> of the structures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100"/>
              </a:solidFill>
              <a:effectLst/>
              <a:uLnTx/>
              <a:uFillTx/>
              <a:latin typeface="Nanum Gothic"/>
              <a:ea typeface="Nanum Gothic"/>
              <a:sym typeface="Nanum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100"/>
              </a:buClr>
              <a:buSzPts val="1200"/>
              <a:buFont typeface="Nanum Gothic"/>
              <a:buNone/>
              <a:tabLst/>
              <a:defRPr/>
            </a:pPr>
            <a:endParaRPr lang="en-US" noProof="0" dirty="0">
              <a:solidFill>
                <a:srgbClr val="000100"/>
              </a:solidFill>
              <a:latin typeface="Nanum Gothic"/>
              <a:ea typeface="Nanum Gothic"/>
              <a:sym typeface="Nanum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100"/>
              </a:buClr>
              <a:buSzPts val="1200"/>
              <a:buFont typeface="Nanum Gothic"/>
              <a:buNone/>
              <a:tabLst/>
              <a:defRPr/>
            </a:pPr>
            <a:r>
              <a:rPr lang="en-US" dirty="0">
                <a:solidFill>
                  <a:srgbClr val="000100"/>
                </a:solidFill>
                <a:latin typeface="Nanum Gothic"/>
                <a:ea typeface="Nanum Gothic"/>
                <a:sym typeface="Nanum Gothic"/>
              </a:rPr>
              <a:t>Empirical i</a:t>
            </a:r>
            <a:r>
              <a:rPr kumimoji="0" lang="en-US" sz="1400" b="0" i="0" u="none" strike="noStrike" kern="0" cap="none" spc="0" normalizeH="0" baseline="0" dirty="0">
                <a:ln>
                  <a:noFill/>
                </a:ln>
                <a:solidFill>
                  <a:srgbClr val="000100"/>
                </a:solidFill>
                <a:effectLst/>
                <a:uLnTx/>
                <a:uFillTx/>
                <a:latin typeface="Nanum Gothic"/>
                <a:ea typeface="Nanum Gothic"/>
                <a:sym typeface="Nanum Gothic"/>
              </a:rPr>
              <a:t>sochrones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100"/>
                </a:solidFill>
                <a:effectLst/>
                <a:uLnTx/>
                <a:uFillTx/>
                <a:latin typeface="Nanum Gothic"/>
                <a:ea typeface="Nanum Gothic"/>
                <a:sym typeface="Nanum Gothic"/>
              </a:rPr>
              <a:t> from Kim &amp;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100"/>
                </a:solidFill>
                <a:effectLst/>
                <a:uLnTx/>
                <a:uFillTx/>
                <a:latin typeface="Nanum Gothic"/>
                <a:ea typeface="Nanum Gothic"/>
                <a:sym typeface="Nanum Gothic"/>
              </a:rPr>
              <a:t>Lepine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000100"/>
                </a:solidFill>
                <a:effectLst/>
                <a:uLnTx/>
                <a:uFillTx/>
                <a:latin typeface="Nanum Gothic"/>
                <a:ea typeface="Nanum Gothic"/>
                <a:sym typeface="Nanum Gothic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100"/>
                </a:solidFill>
                <a:effectLst/>
                <a:uLnTx/>
                <a:uFillTx/>
                <a:latin typeface="Nanum Gothic"/>
                <a:ea typeface="Nanum Gothic"/>
                <a:sym typeface="Nanum Gothic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08827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0" grpId="0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4" name="Google Shape;4614;p46"/>
          <p:cNvGrpSpPr/>
          <p:nvPr/>
        </p:nvGrpSpPr>
        <p:grpSpPr>
          <a:xfrm>
            <a:off x="152400" y="77400"/>
            <a:ext cx="176800" cy="169463"/>
            <a:chOff x="676275" y="560000"/>
            <a:chExt cx="176800" cy="169463"/>
          </a:xfrm>
        </p:grpSpPr>
        <p:sp>
          <p:nvSpPr>
            <p:cNvPr id="4615" name="Google Shape;4615;p4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7" name="Google Shape;4617;p46"/>
          <p:cNvGrpSpPr/>
          <p:nvPr/>
        </p:nvGrpSpPr>
        <p:grpSpPr>
          <a:xfrm>
            <a:off x="4826000" y="1086103"/>
            <a:ext cx="176800" cy="169463"/>
            <a:chOff x="676275" y="560000"/>
            <a:chExt cx="176800" cy="169463"/>
          </a:xfrm>
        </p:grpSpPr>
        <p:sp>
          <p:nvSpPr>
            <p:cNvPr id="4618" name="Google Shape;4618;p4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89B3F44-DDCE-C065-F08B-1860E91B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00" y="194550"/>
            <a:ext cx="4110105" cy="533914"/>
          </a:xfrm>
        </p:spPr>
        <p:txBody>
          <a:bodyPr/>
          <a:lstStyle/>
          <a:p>
            <a:r>
              <a:rPr lang="en-US" sz="4000" dirty="0"/>
              <a:t>GD-1 </a:t>
            </a:r>
            <a:r>
              <a:rPr lang="en-US" sz="4000" dirty="0">
                <a:solidFill>
                  <a:schemeClr val="tx1"/>
                </a:solidFill>
              </a:rPr>
              <a:t>Stream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E48F71-C869-A042-E1DA-7C9138A3B6E1}"/>
              </a:ext>
            </a:extLst>
          </p:cNvPr>
          <p:cNvSpPr txBox="1"/>
          <p:nvPr/>
        </p:nvSpPr>
        <p:spPr>
          <a:xfrm>
            <a:off x="7279341" y="4899924"/>
            <a:ext cx="1959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FEF8"/>
                </a:solidFill>
              </a:rPr>
              <a:t>viswanathan@astro.rug.nl</a:t>
            </a:r>
            <a:endParaRPr lang="en-US" sz="1200" dirty="0">
              <a:solidFill>
                <a:srgbClr val="FFFEF8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ED6D455-0350-C173-F153-54FB36F72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224" y="774233"/>
            <a:ext cx="6227152" cy="1465975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1C97393-49E4-CE19-FC53-044F2D94E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637" y="3721036"/>
            <a:ext cx="4153900" cy="1168284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CEA96CFC-FFF6-4575-2A1C-CCE2D79A3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21036"/>
            <a:ext cx="4752170" cy="1168242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C73EB337-4CAE-ADAA-4391-7E3EF833F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636145" y="779882"/>
            <a:ext cx="6228227" cy="1531106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E0483B35-0607-3EE4-9E53-B05B25320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29" b="-529"/>
          <a:stretch/>
        </p:blipFill>
        <p:spPr bwMode="auto">
          <a:xfrm>
            <a:off x="1636147" y="783824"/>
            <a:ext cx="6228227" cy="1531106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B62D47-E7C2-751C-F5D5-039CF5A3926B}"/>
              </a:ext>
            </a:extLst>
          </p:cNvPr>
          <p:cNvSpPr txBox="1"/>
          <p:nvPr/>
        </p:nvSpPr>
        <p:spPr>
          <a:xfrm>
            <a:off x="-67734" y="4935047"/>
            <a:ext cx="4440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EF8"/>
                </a:solidFill>
              </a:rPr>
              <a:t>GD-1’s progenitor location as modelled in Webb &amp; </a:t>
            </a:r>
            <a:r>
              <a:rPr lang="en-US" sz="1200" dirty="0" err="1">
                <a:solidFill>
                  <a:srgbClr val="FFFEF8"/>
                </a:solidFill>
              </a:rPr>
              <a:t>Bovy</a:t>
            </a:r>
            <a:r>
              <a:rPr lang="en-US" sz="1200" dirty="0">
                <a:solidFill>
                  <a:srgbClr val="FFFEF8"/>
                </a:solidFill>
              </a:rPr>
              <a:t>., 2019</a:t>
            </a:r>
          </a:p>
        </p:txBody>
      </p:sp>
      <p:pic>
        <p:nvPicPr>
          <p:cNvPr id="7182" name="Picture 14">
            <a:extLst>
              <a:ext uri="{FF2B5EF4-FFF2-40B4-BE49-F238E27FC236}">
                <a16:creationId xmlns:a16="http://schemas.microsoft.com/office/drawing/2014/main" id="{DFF5E571-E862-7E02-77E7-3A77BE891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256" y="2406939"/>
            <a:ext cx="4419087" cy="1232127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4D3F0D-3508-4511-78C7-B9C469065B7E}"/>
              </a:ext>
            </a:extLst>
          </p:cNvPr>
          <p:cNvSpPr txBox="1"/>
          <p:nvPr/>
        </p:nvSpPr>
        <p:spPr>
          <a:xfrm>
            <a:off x="4539545" y="921380"/>
            <a:ext cx="6434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Spur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3687E-D936-7C28-1E12-4218E798B32A}"/>
              </a:ext>
            </a:extLst>
          </p:cNvPr>
          <p:cNvSpPr txBox="1"/>
          <p:nvPr/>
        </p:nvSpPr>
        <p:spPr>
          <a:xfrm>
            <a:off x="5732647" y="1514047"/>
            <a:ext cx="6434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Blob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1C638-2738-6057-6C22-2A8FDED522B9}"/>
              </a:ext>
            </a:extLst>
          </p:cNvPr>
          <p:cNvSpPr txBox="1"/>
          <p:nvPr/>
        </p:nvSpPr>
        <p:spPr>
          <a:xfrm>
            <a:off x="5356577" y="1756446"/>
            <a:ext cx="21279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Very distant RV member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0E88B-8890-348B-7481-87B54F95010B}"/>
              </a:ext>
            </a:extLst>
          </p:cNvPr>
          <p:cNvSpPr txBox="1"/>
          <p:nvPr/>
        </p:nvSpPr>
        <p:spPr>
          <a:xfrm>
            <a:off x="3539764" y="1644815"/>
            <a:ext cx="16644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Kink? Progenitor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363E52-6648-DD3C-1C76-8DA7BB191BB0}"/>
              </a:ext>
            </a:extLst>
          </p:cNvPr>
          <p:cNvSpPr/>
          <p:nvPr/>
        </p:nvSpPr>
        <p:spPr>
          <a:xfrm>
            <a:off x="3577860" y="1287700"/>
            <a:ext cx="1059068" cy="377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Google Shape;4300;p41">
            <a:extLst>
              <a:ext uri="{FF2B5EF4-FFF2-40B4-BE49-F238E27FC236}">
                <a16:creationId xmlns:a16="http://schemas.microsoft.com/office/drawing/2014/main" id="{3E619107-889A-E972-00B9-BB4344D41922}"/>
              </a:ext>
            </a:extLst>
          </p:cNvPr>
          <p:cNvSpPr/>
          <p:nvPr/>
        </p:nvSpPr>
        <p:spPr>
          <a:xfrm>
            <a:off x="307150" y="605025"/>
            <a:ext cx="2488850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15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>
            <a:extLst>
              <a:ext uri="{FF2B5EF4-FFF2-40B4-BE49-F238E27FC236}">
                <a16:creationId xmlns:a16="http://schemas.microsoft.com/office/drawing/2014/main" id="{02FB0C45-B4E0-B656-BF88-BB2F6B651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323" y="708717"/>
            <a:ext cx="6235353" cy="1766683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98" name="Google Shape;4298;p41"/>
          <p:cNvSpPr txBox="1">
            <a:spLocks noGrp="1"/>
          </p:cNvSpPr>
          <p:nvPr>
            <p:ph type="title"/>
          </p:nvPr>
        </p:nvSpPr>
        <p:spPr>
          <a:xfrm>
            <a:off x="262800" y="40800"/>
            <a:ext cx="8312240" cy="637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JHELUM </a:t>
            </a:r>
            <a:r>
              <a:rPr lang="en" dirty="0">
                <a:solidFill>
                  <a:schemeClr val="tx1"/>
                </a:solidFill>
              </a:rPr>
              <a:t>Stream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300" name="Google Shape;4300;p41"/>
          <p:cNvSpPr/>
          <p:nvPr/>
        </p:nvSpPr>
        <p:spPr>
          <a:xfrm>
            <a:off x="307150" y="566925"/>
            <a:ext cx="2488850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1" name="Google Shape;4301;p41"/>
          <p:cNvGrpSpPr/>
          <p:nvPr/>
        </p:nvGrpSpPr>
        <p:grpSpPr>
          <a:xfrm>
            <a:off x="152400" y="155763"/>
            <a:ext cx="176800" cy="169463"/>
            <a:chOff x="676275" y="560000"/>
            <a:chExt cx="176800" cy="169463"/>
          </a:xfrm>
        </p:grpSpPr>
        <p:sp>
          <p:nvSpPr>
            <p:cNvPr id="4302" name="Google Shape;4302;p41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1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C626713-7721-2D71-0D63-136F56AF906C}"/>
              </a:ext>
            </a:extLst>
          </p:cNvPr>
          <p:cNvSpPr txBox="1"/>
          <p:nvPr/>
        </p:nvSpPr>
        <p:spPr>
          <a:xfrm>
            <a:off x="7279341" y="4899924"/>
            <a:ext cx="1959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FEF8"/>
                </a:solidFill>
              </a:rPr>
              <a:t>viswanathan@astro.rug.nl</a:t>
            </a:r>
            <a:endParaRPr lang="en-US" sz="1200" dirty="0">
              <a:solidFill>
                <a:srgbClr val="FFFEF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A9F964-0E4E-744B-A39F-EAF01C28EEB2}"/>
              </a:ext>
            </a:extLst>
          </p:cNvPr>
          <p:cNvSpPr txBox="1"/>
          <p:nvPr/>
        </p:nvSpPr>
        <p:spPr>
          <a:xfrm>
            <a:off x="-38100" y="4935047"/>
            <a:ext cx="5500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EF8"/>
                </a:solidFill>
              </a:rPr>
              <a:t>Viswanathan+23, </a:t>
            </a:r>
            <a:r>
              <a:rPr lang="en-US" sz="1200" dirty="0" err="1">
                <a:solidFill>
                  <a:srgbClr val="FFFEF8"/>
                </a:solidFill>
              </a:rPr>
              <a:t>Woudenberg</a:t>
            </a:r>
            <a:r>
              <a:rPr lang="en-US" sz="1200" dirty="0">
                <a:solidFill>
                  <a:srgbClr val="FFFEF8"/>
                </a:solidFill>
              </a:rPr>
              <a:t> &amp; Koop+22, </a:t>
            </a:r>
            <a:r>
              <a:rPr lang="en-US" sz="1200" dirty="0" err="1">
                <a:solidFill>
                  <a:srgbClr val="FFFEF8"/>
                </a:solidFill>
              </a:rPr>
              <a:t>Awad</a:t>
            </a:r>
            <a:r>
              <a:rPr lang="en-US" sz="1200" dirty="0">
                <a:solidFill>
                  <a:srgbClr val="FFFEF8"/>
                </a:solidFill>
              </a:rPr>
              <a:t>, (incl) Viswanathan+, in prep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2BACE-0C1C-44CA-EB57-7476C70D1689}"/>
              </a:ext>
            </a:extLst>
          </p:cNvPr>
          <p:cNvSpPr txBox="1"/>
          <p:nvPr/>
        </p:nvSpPr>
        <p:spPr>
          <a:xfrm>
            <a:off x="5140250" y="1011874"/>
            <a:ext cx="2332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narrow component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C808B4-B152-DCBE-8770-84FD3396F5CB}"/>
              </a:ext>
            </a:extLst>
          </p:cNvPr>
          <p:cNvSpPr txBox="1"/>
          <p:nvPr/>
        </p:nvSpPr>
        <p:spPr>
          <a:xfrm>
            <a:off x="5065710" y="1920686"/>
            <a:ext cx="2481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Secondary broad component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C88D8-842A-C4B8-5D3C-36D2FA1D9168}"/>
              </a:ext>
            </a:extLst>
          </p:cNvPr>
          <p:cNvSpPr txBox="1"/>
          <p:nvPr/>
        </p:nvSpPr>
        <p:spPr>
          <a:xfrm>
            <a:off x="3129434" y="792778"/>
            <a:ext cx="1794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Tertiary spur feature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D0033A80-B0AC-CD64-319C-F9307567D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90" y="2615209"/>
            <a:ext cx="2873090" cy="1766683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8540CA34-C882-329E-43BB-6E4DDA51B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570570"/>
            <a:ext cx="4279900" cy="1203722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72D91CA8-07A3-796A-F4C3-D6FDDAFD6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3861890"/>
            <a:ext cx="4279900" cy="1059573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65B0CE80-C5B7-319D-EF73-D325512B2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15" y="698304"/>
            <a:ext cx="7681368" cy="1808322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10A135-C85B-9BCF-A40A-B7A0F34DF90C}"/>
              </a:ext>
            </a:extLst>
          </p:cNvPr>
          <p:cNvSpPr txBox="1"/>
          <p:nvPr/>
        </p:nvSpPr>
        <p:spPr>
          <a:xfrm>
            <a:off x="5356150" y="969750"/>
            <a:ext cx="17965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Disturbance/kink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57D026-E7F9-7280-E689-250083DECE21}"/>
              </a:ext>
            </a:extLst>
          </p:cNvPr>
          <p:cNvSpPr/>
          <p:nvPr/>
        </p:nvSpPr>
        <p:spPr>
          <a:xfrm>
            <a:off x="5351508" y="1213539"/>
            <a:ext cx="1230467" cy="397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79B104-856E-A7D8-DADA-5694E643718C}"/>
              </a:ext>
            </a:extLst>
          </p:cNvPr>
          <p:cNvSpPr txBox="1"/>
          <p:nvPr/>
        </p:nvSpPr>
        <p:spPr>
          <a:xfrm>
            <a:off x="4572240" y="4414617"/>
            <a:ext cx="3415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Locally Aligned Ant Technique (LAAT Algorithm) iteratively</a:t>
            </a:r>
          </a:p>
        </p:txBody>
      </p:sp>
    </p:spTree>
    <p:extLst>
      <p:ext uri="{BB962C8B-B14F-4D97-AF65-F5344CB8AC3E}">
        <p14:creationId xmlns:p14="http://schemas.microsoft.com/office/powerpoint/2010/main" val="18566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7" grpId="0"/>
      <p:bldP spid="8" grpId="0"/>
      <p:bldP spid="9" grpId="0"/>
      <p:bldP spid="10" grpId="0"/>
      <p:bldP spid="14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8" name="Google Shape;4298;p41"/>
          <p:cNvSpPr txBox="1">
            <a:spLocks noGrp="1"/>
          </p:cNvSpPr>
          <p:nvPr>
            <p:ph type="title"/>
          </p:nvPr>
        </p:nvSpPr>
        <p:spPr>
          <a:xfrm>
            <a:off x="212000" y="108527"/>
            <a:ext cx="8312240" cy="577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Phlegethon </a:t>
            </a:r>
            <a:r>
              <a:rPr lang="en" dirty="0">
                <a:solidFill>
                  <a:schemeClr val="tx1"/>
                </a:solidFill>
              </a:rPr>
              <a:t>Stream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300" name="Google Shape;4300;p41"/>
          <p:cNvSpPr/>
          <p:nvPr/>
        </p:nvSpPr>
        <p:spPr>
          <a:xfrm>
            <a:off x="281750" y="674167"/>
            <a:ext cx="2488850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1" name="Google Shape;4301;p41"/>
          <p:cNvGrpSpPr/>
          <p:nvPr/>
        </p:nvGrpSpPr>
        <p:grpSpPr>
          <a:xfrm>
            <a:off x="101600" y="223490"/>
            <a:ext cx="176800" cy="169463"/>
            <a:chOff x="676275" y="560000"/>
            <a:chExt cx="176800" cy="169463"/>
          </a:xfrm>
        </p:grpSpPr>
        <p:sp>
          <p:nvSpPr>
            <p:cNvPr id="4302" name="Google Shape;4302;p41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1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98CCD94-5282-7086-EF6D-F2B60E1898CC}"/>
              </a:ext>
            </a:extLst>
          </p:cNvPr>
          <p:cNvSpPr txBox="1"/>
          <p:nvPr/>
        </p:nvSpPr>
        <p:spPr>
          <a:xfrm>
            <a:off x="7279341" y="4899924"/>
            <a:ext cx="1959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FEF8"/>
                </a:solidFill>
              </a:rPr>
              <a:t>viswanathan@astro.rug.nl</a:t>
            </a:r>
            <a:endParaRPr lang="en-US" sz="1200" dirty="0">
              <a:solidFill>
                <a:srgbClr val="FFFEF8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637E08E-782C-2901-42A7-4A01F46C7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831797"/>
            <a:ext cx="6438900" cy="151135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CDFABAFB-5D3B-6047-5791-FD602C58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2380192"/>
            <a:ext cx="5130934" cy="126313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7A1C29C6-D9B3-391A-7EC3-BAB16A306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294" y="3680372"/>
            <a:ext cx="4405040" cy="124197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759B81-8834-321D-7326-10EF6DDCF80F}"/>
              </a:ext>
            </a:extLst>
          </p:cNvPr>
          <p:cNvSpPr txBox="1"/>
          <p:nvPr/>
        </p:nvSpPr>
        <p:spPr>
          <a:xfrm>
            <a:off x="0" y="4935047"/>
            <a:ext cx="1968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EF8"/>
                </a:solidFill>
              </a:rPr>
              <a:t>Anna </a:t>
            </a:r>
            <a:r>
              <a:rPr lang="en-US" sz="1200" dirty="0" err="1">
                <a:solidFill>
                  <a:srgbClr val="FFFEF8"/>
                </a:solidFill>
              </a:rPr>
              <a:t>Esselink</a:t>
            </a:r>
            <a:r>
              <a:rPr lang="en-US" sz="1200" dirty="0">
                <a:solidFill>
                  <a:srgbClr val="FFFEF8"/>
                </a:solidFill>
              </a:rPr>
              <a:t>, BSc thesis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B1293-6976-884E-5815-449A90B4EB1F}"/>
              </a:ext>
            </a:extLst>
          </p:cNvPr>
          <p:cNvSpPr txBox="1"/>
          <p:nvPr/>
        </p:nvSpPr>
        <p:spPr>
          <a:xfrm>
            <a:off x="3839528" y="1434529"/>
            <a:ext cx="17965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Density break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546B53-5DE4-1185-3827-4F42841D7750}"/>
              </a:ext>
            </a:extLst>
          </p:cNvPr>
          <p:cNvSpPr/>
          <p:nvPr/>
        </p:nvSpPr>
        <p:spPr>
          <a:xfrm>
            <a:off x="3789408" y="1696139"/>
            <a:ext cx="1230467" cy="397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59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8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8" name="Google Shape;4298;p41"/>
          <p:cNvSpPr txBox="1">
            <a:spLocks noGrp="1"/>
          </p:cNvSpPr>
          <p:nvPr>
            <p:ph type="title"/>
          </p:nvPr>
        </p:nvSpPr>
        <p:spPr>
          <a:xfrm>
            <a:off x="212000" y="108527"/>
            <a:ext cx="8312240" cy="577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Caveats of the </a:t>
            </a:r>
            <a:r>
              <a:rPr lang="en" dirty="0">
                <a:solidFill>
                  <a:schemeClr val="tx1"/>
                </a:solidFill>
              </a:rPr>
              <a:t>sample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300" name="Google Shape;4300;p41"/>
          <p:cNvSpPr/>
          <p:nvPr/>
        </p:nvSpPr>
        <p:spPr>
          <a:xfrm>
            <a:off x="281750" y="724967"/>
            <a:ext cx="2488850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1" name="Google Shape;4301;p41"/>
          <p:cNvGrpSpPr/>
          <p:nvPr/>
        </p:nvGrpSpPr>
        <p:grpSpPr>
          <a:xfrm>
            <a:off x="101600" y="223490"/>
            <a:ext cx="176800" cy="169463"/>
            <a:chOff x="676275" y="560000"/>
            <a:chExt cx="176800" cy="169463"/>
          </a:xfrm>
        </p:grpSpPr>
        <p:sp>
          <p:nvSpPr>
            <p:cNvPr id="4302" name="Google Shape;4302;p41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1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98CCD94-5282-7086-EF6D-F2B60E1898CC}"/>
              </a:ext>
            </a:extLst>
          </p:cNvPr>
          <p:cNvSpPr txBox="1"/>
          <p:nvPr/>
        </p:nvSpPr>
        <p:spPr>
          <a:xfrm>
            <a:off x="7279341" y="4899924"/>
            <a:ext cx="1959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FEF8"/>
                </a:solidFill>
              </a:rPr>
              <a:t>viswanathan@astro.rug.nl</a:t>
            </a:r>
            <a:endParaRPr lang="en-US" sz="1200" dirty="0">
              <a:solidFill>
                <a:srgbClr val="FFFEF8"/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E28926C-4C11-EBF3-BDBB-46F493E34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415" y="947181"/>
            <a:ext cx="5526026" cy="324913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BBB77C-71C2-D7BC-0B63-F1AC71187925}"/>
              </a:ext>
            </a:extLst>
          </p:cNvPr>
          <p:cNvSpPr txBox="1"/>
          <p:nvPr/>
        </p:nvSpPr>
        <p:spPr>
          <a:xfrm>
            <a:off x="212000" y="2049947"/>
            <a:ext cx="3272415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100" lvl="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r>
              <a:rPr lang="en-GB" sz="1400" dirty="0">
                <a:uFill>
                  <a:noFill/>
                </a:uFill>
              </a:rPr>
              <a:t>We see part of Sagittarius (high proper motion tail) from the sub-giant branch at a specific part of the sky</a:t>
            </a:r>
          </a:p>
          <a:p>
            <a:pPr marL="216000" lvl="0" indent="-1969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GB" sz="1400" dirty="0">
                <a:uFill>
                  <a:noFill/>
                </a:uFill>
              </a:rPr>
              <a:t>Gaia scanning law at it’s limiting magnitude</a:t>
            </a:r>
            <a:endParaRPr lang="en-GB" sz="1400" dirty="0"/>
          </a:p>
          <a:p>
            <a:pPr marL="216000" lvl="0" indent="-196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GB" sz="1400" dirty="0">
                <a:uFill>
                  <a:noFill/>
                </a:uFill>
              </a:rPr>
              <a:t>Kinematic selection bias towards high PM stars</a:t>
            </a:r>
          </a:p>
          <a:p>
            <a:pPr marL="216000" lvl="0" indent="-196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-GB" sz="1400" dirty="0">
                <a:uFill>
                  <a:noFill/>
                </a:uFill>
              </a:rPr>
              <a:t>Unreliable distances at MSTO</a:t>
            </a:r>
          </a:p>
          <a:p>
            <a:pPr marL="216000" lvl="0" indent="-196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A9D720-A3AD-456A-CC57-F07A216CBAFC}"/>
              </a:ext>
            </a:extLst>
          </p:cNvPr>
          <p:cNvSpPr txBox="1"/>
          <p:nvPr/>
        </p:nvSpPr>
        <p:spPr>
          <a:xfrm>
            <a:off x="0" y="4935047"/>
            <a:ext cx="3191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</a:rPr>
              <a:t>Viswanathan+23, </a:t>
            </a:r>
            <a:r>
              <a:rPr lang="en-US" sz="1200" dirty="0">
                <a:solidFill>
                  <a:srgbClr val="FFFEF8"/>
                </a:solidFill>
              </a:rPr>
              <a:t>Anna </a:t>
            </a:r>
            <a:r>
              <a:rPr lang="en-US" sz="1200" dirty="0" err="1">
                <a:solidFill>
                  <a:srgbClr val="FFFEF8"/>
                </a:solidFill>
              </a:rPr>
              <a:t>Esselink</a:t>
            </a:r>
            <a:r>
              <a:rPr lang="en-US" sz="1200" dirty="0">
                <a:solidFill>
                  <a:srgbClr val="FFFEF8"/>
                </a:solidFill>
              </a:rPr>
              <a:t> BSc thesis</a:t>
            </a:r>
          </a:p>
        </p:txBody>
      </p:sp>
    </p:spTree>
    <p:extLst>
      <p:ext uri="{BB962C8B-B14F-4D97-AF65-F5344CB8AC3E}">
        <p14:creationId xmlns:p14="http://schemas.microsoft.com/office/powerpoint/2010/main" val="9196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67BEC"/>
                </a:solidFill>
              </a:rPr>
              <a:t>SUMMARY</a:t>
            </a:r>
            <a:endParaRPr dirty="0">
              <a:solidFill>
                <a:srgbClr val="367BEC"/>
              </a:solidFill>
            </a:endParaRPr>
          </a:p>
        </p:txBody>
      </p:sp>
      <p:sp>
        <p:nvSpPr>
          <p:cNvPr id="4325" name="Google Shape;4325;p44"/>
          <p:cNvSpPr txBox="1">
            <a:spLocks noGrp="1"/>
          </p:cNvSpPr>
          <p:nvPr>
            <p:ph type="subTitle" idx="1"/>
          </p:nvPr>
        </p:nvSpPr>
        <p:spPr>
          <a:xfrm>
            <a:off x="720000" y="1014878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HALO SELECTION</a:t>
            </a:r>
            <a:endParaRPr dirty="0"/>
          </a:p>
        </p:txBody>
      </p:sp>
      <p:sp>
        <p:nvSpPr>
          <p:cNvPr id="4326" name="Google Shape;4326;p44"/>
          <p:cNvSpPr txBox="1">
            <a:spLocks noGrp="1"/>
          </p:cNvSpPr>
          <p:nvPr>
            <p:ph type="subTitle" idx="2"/>
          </p:nvPr>
        </p:nvSpPr>
        <p:spPr>
          <a:xfrm>
            <a:off x="720000" y="1336990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 to Gaia’s faint limit with reliable distances</a:t>
            </a:r>
            <a:endParaRPr dirty="0"/>
          </a:p>
        </p:txBody>
      </p:sp>
      <p:sp>
        <p:nvSpPr>
          <p:cNvPr id="4327" name="Google Shape;4327;p44"/>
          <p:cNvSpPr txBox="1">
            <a:spLocks noGrp="1"/>
          </p:cNvSpPr>
          <p:nvPr>
            <p:ph type="subTitle" idx="3"/>
          </p:nvPr>
        </p:nvSpPr>
        <p:spPr>
          <a:xfrm>
            <a:off x="3467825" y="1014878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MEAN VELOCITIES</a:t>
            </a:r>
            <a:endParaRPr dirty="0"/>
          </a:p>
        </p:txBody>
      </p:sp>
      <p:sp>
        <p:nvSpPr>
          <p:cNvPr id="4328" name="Google Shape;4328;p44"/>
          <p:cNvSpPr txBox="1">
            <a:spLocks noGrp="1"/>
          </p:cNvSpPr>
          <p:nvPr>
            <p:ph type="subTitle" idx="4"/>
          </p:nvPr>
        </p:nvSpPr>
        <p:spPr>
          <a:xfrm>
            <a:off x="3467825" y="1429865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Allows selection of stream member candidates</a:t>
            </a:r>
            <a:endParaRPr dirty="0"/>
          </a:p>
        </p:txBody>
      </p:sp>
      <p:sp>
        <p:nvSpPr>
          <p:cNvPr id="4329" name="Google Shape;4329;p44"/>
          <p:cNvSpPr txBox="1">
            <a:spLocks noGrp="1"/>
          </p:cNvSpPr>
          <p:nvPr>
            <p:ph type="subTitle" idx="5"/>
          </p:nvPr>
        </p:nvSpPr>
        <p:spPr>
          <a:xfrm>
            <a:off x="6215650" y="113190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RESOLVES GAPS AND KINKS</a:t>
            </a:r>
            <a:endParaRPr dirty="0"/>
          </a:p>
        </p:txBody>
      </p:sp>
      <p:sp>
        <p:nvSpPr>
          <p:cNvPr id="4330" name="Google Shape;4330;p44"/>
          <p:cNvSpPr txBox="1">
            <a:spLocks noGrp="1"/>
          </p:cNvSpPr>
          <p:nvPr>
            <p:ph type="subTitle" idx="6"/>
          </p:nvPr>
        </p:nvSpPr>
        <p:spPr>
          <a:xfrm>
            <a:off x="6215649" y="2119846"/>
            <a:ext cx="2902907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dirty="0"/>
              <a:t>Allows us to trace</a:t>
            </a:r>
            <a:br>
              <a:rPr lang="en-GB" dirty="0"/>
            </a:br>
            <a:r>
              <a:rPr lang="en-GB" dirty="0"/>
              <a:t>low surface brightness counterparts</a:t>
            </a:r>
          </a:p>
          <a:p>
            <a:pPr marL="0" indent="0"/>
            <a:r>
              <a:rPr lang="en-GB" dirty="0"/>
              <a:t>Spectroscopic follow-up (</a:t>
            </a:r>
            <a:r>
              <a:rPr lang="en-GB" dirty="0" err="1"/>
              <a:t>eg.</a:t>
            </a:r>
            <a:r>
              <a:rPr lang="en-GB" dirty="0"/>
              <a:t>, WEAVE) will yield unprecedented views of Galactic history and dynamics </a:t>
            </a:r>
          </a:p>
          <a:p>
            <a:pPr marL="0" lvl="0" indent="0"/>
            <a:endParaRPr dirty="0"/>
          </a:p>
        </p:txBody>
      </p:sp>
      <p:sp>
        <p:nvSpPr>
          <p:cNvPr id="4331" name="Google Shape;4331;p44"/>
          <p:cNvSpPr txBox="1">
            <a:spLocks noGrp="1"/>
          </p:cNvSpPr>
          <p:nvPr>
            <p:ph type="subTitle" idx="7"/>
          </p:nvPr>
        </p:nvSpPr>
        <p:spPr>
          <a:xfrm>
            <a:off x="720000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METALLICITIES</a:t>
            </a:r>
            <a:endParaRPr dirty="0"/>
          </a:p>
        </p:txBody>
      </p:sp>
      <p:sp>
        <p:nvSpPr>
          <p:cNvPr id="4332" name="Google Shape;4332;p44"/>
          <p:cNvSpPr txBox="1">
            <a:spLocks noGrp="1"/>
          </p:cNvSpPr>
          <p:nvPr>
            <p:ph type="subTitle" idx="8"/>
          </p:nvPr>
        </p:nvSpPr>
        <p:spPr>
          <a:xfrm>
            <a:off x="720000" y="3736148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Subsample crossmatched with Pristine survey (~1M stars). Derives metallicity dependent distances</a:t>
            </a:r>
            <a:endParaRPr dirty="0"/>
          </a:p>
        </p:txBody>
      </p:sp>
      <p:sp>
        <p:nvSpPr>
          <p:cNvPr id="4333" name="Google Shape;4333;p44"/>
          <p:cNvSpPr txBox="1">
            <a:spLocks noGrp="1"/>
          </p:cNvSpPr>
          <p:nvPr>
            <p:ph type="subTitle" idx="9"/>
          </p:nvPr>
        </p:nvSpPr>
        <p:spPr>
          <a:xfrm>
            <a:off x="3467825" y="3198211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STUDY METAL POOR MILKY WAY</a:t>
            </a:r>
            <a:endParaRPr dirty="0"/>
          </a:p>
        </p:txBody>
      </p:sp>
      <p:sp>
        <p:nvSpPr>
          <p:cNvPr id="4334" name="Google Shape;4334;p44"/>
          <p:cNvSpPr txBox="1">
            <a:spLocks noGrp="1"/>
          </p:cNvSpPr>
          <p:nvPr>
            <p:ph type="subTitle" idx="13"/>
          </p:nvPr>
        </p:nvSpPr>
        <p:spPr>
          <a:xfrm>
            <a:off x="3467825" y="3665799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Tracing the Milky Way back to its metal weak era</a:t>
            </a:r>
            <a:endParaRPr dirty="0"/>
          </a:p>
        </p:txBody>
      </p:sp>
      <p:sp>
        <p:nvSpPr>
          <p:cNvPr id="4335" name="Google Shape;4335;p44"/>
          <p:cNvSpPr txBox="1">
            <a:spLocks noGrp="1"/>
          </p:cNvSpPr>
          <p:nvPr>
            <p:ph type="subTitle" idx="14"/>
          </p:nvPr>
        </p:nvSpPr>
        <p:spPr>
          <a:xfrm>
            <a:off x="6215662" y="3084486"/>
            <a:ext cx="22083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HOT THICK DISC</a:t>
            </a:r>
            <a:endParaRPr dirty="0"/>
          </a:p>
        </p:txBody>
      </p:sp>
      <p:sp>
        <p:nvSpPr>
          <p:cNvPr id="4336" name="Google Shape;4336;p44"/>
          <p:cNvSpPr txBox="1">
            <a:spLocks noGrp="1"/>
          </p:cNvSpPr>
          <p:nvPr>
            <p:ph type="subTitle" idx="15"/>
          </p:nvPr>
        </p:nvSpPr>
        <p:spPr>
          <a:xfrm>
            <a:off x="6215650" y="3602832"/>
            <a:ext cx="2208300" cy="6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hot thick disc contributes to the halo above and below the plane at different scale heights</a:t>
            </a:r>
            <a:endParaRPr dirty="0"/>
          </a:p>
        </p:txBody>
      </p:sp>
      <p:grpSp>
        <p:nvGrpSpPr>
          <p:cNvPr id="4337" name="Google Shape;4337;p44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338" name="Google Shape;4338;p44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4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0" name="Google Shape;4340;p44"/>
          <p:cNvSpPr/>
          <p:nvPr/>
        </p:nvSpPr>
        <p:spPr>
          <a:xfrm flipV="1">
            <a:off x="764350" y="927031"/>
            <a:ext cx="2024006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4337;p44">
            <a:extLst>
              <a:ext uri="{FF2B5EF4-FFF2-40B4-BE49-F238E27FC236}">
                <a16:creationId xmlns:a16="http://schemas.microsoft.com/office/drawing/2014/main" id="{422F1C5E-E63E-0610-1D21-91360C0ED0BC}"/>
              </a:ext>
            </a:extLst>
          </p:cNvPr>
          <p:cNvGrpSpPr/>
          <p:nvPr/>
        </p:nvGrpSpPr>
        <p:grpSpPr>
          <a:xfrm>
            <a:off x="2357120" y="3063223"/>
            <a:ext cx="176800" cy="169463"/>
            <a:chOff x="676275" y="560000"/>
            <a:chExt cx="176800" cy="169463"/>
          </a:xfrm>
        </p:grpSpPr>
        <p:sp>
          <p:nvSpPr>
            <p:cNvPr id="20" name="Google Shape;4338;p44">
              <a:extLst>
                <a:ext uri="{FF2B5EF4-FFF2-40B4-BE49-F238E27FC236}">
                  <a16:creationId xmlns:a16="http://schemas.microsoft.com/office/drawing/2014/main" id="{59D201E3-8703-7A6B-773E-08837361D562}"/>
                </a:ext>
              </a:extLst>
            </p:cNvPr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339;p44">
              <a:extLst>
                <a:ext uri="{FF2B5EF4-FFF2-40B4-BE49-F238E27FC236}">
                  <a16:creationId xmlns:a16="http://schemas.microsoft.com/office/drawing/2014/main" id="{2E3BF91D-EC40-7686-2E44-14373EB3358B}"/>
                </a:ext>
              </a:extLst>
            </p:cNvPr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4337;p44">
            <a:extLst>
              <a:ext uri="{FF2B5EF4-FFF2-40B4-BE49-F238E27FC236}">
                <a16:creationId xmlns:a16="http://schemas.microsoft.com/office/drawing/2014/main" id="{640968B3-2CAA-99D4-2690-77C351FC3997}"/>
              </a:ext>
            </a:extLst>
          </p:cNvPr>
          <p:cNvGrpSpPr/>
          <p:nvPr/>
        </p:nvGrpSpPr>
        <p:grpSpPr>
          <a:xfrm>
            <a:off x="8104840" y="3090514"/>
            <a:ext cx="176800" cy="169463"/>
            <a:chOff x="676275" y="560000"/>
            <a:chExt cx="176800" cy="169463"/>
          </a:xfrm>
        </p:grpSpPr>
        <p:sp>
          <p:nvSpPr>
            <p:cNvPr id="23" name="Google Shape;4338;p44">
              <a:extLst>
                <a:ext uri="{FF2B5EF4-FFF2-40B4-BE49-F238E27FC236}">
                  <a16:creationId xmlns:a16="http://schemas.microsoft.com/office/drawing/2014/main" id="{9AC55302-88E2-F7F4-5901-75A7180C9E11}"/>
                </a:ext>
              </a:extLst>
            </p:cNvPr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339;p44">
              <a:extLst>
                <a:ext uri="{FF2B5EF4-FFF2-40B4-BE49-F238E27FC236}">
                  <a16:creationId xmlns:a16="http://schemas.microsoft.com/office/drawing/2014/main" id="{AA135CCC-2617-D088-B8B7-DF0718D23D05}"/>
                </a:ext>
              </a:extLst>
            </p:cNvPr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4337;p44">
            <a:extLst>
              <a:ext uri="{FF2B5EF4-FFF2-40B4-BE49-F238E27FC236}">
                <a16:creationId xmlns:a16="http://schemas.microsoft.com/office/drawing/2014/main" id="{41CBBB3A-44C8-54A0-C940-17931D723360}"/>
              </a:ext>
            </a:extLst>
          </p:cNvPr>
          <p:cNvGrpSpPr/>
          <p:nvPr/>
        </p:nvGrpSpPr>
        <p:grpSpPr>
          <a:xfrm>
            <a:off x="4998720" y="3079004"/>
            <a:ext cx="176800" cy="169463"/>
            <a:chOff x="676275" y="560000"/>
            <a:chExt cx="176800" cy="169463"/>
          </a:xfrm>
        </p:grpSpPr>
        <p:sp>
          <p:nvSpPr>
            <p:cNvPr id="26" name="Google Shape;4338;p44">
              <a:extLst>
                <a:ext uri="{FF2B5EF4-FFF2-40B4-BE49-F238E27FC236}">
                  <a16:creationId xmlns:a16="http://schemas.microsoft.com/office/drawing/2014/main" id="{1C7AEDEF-A875-A998-752E-4374473B95D7}"/>
                </a:ext>
              </a:extLst>
            </p:cNvPr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339;p44">
              <a:extLst>
                <a:ext uri="{FF2B5EF4-FFF2-40B4-BE49-F238E27FC236}">
                  <a16:creationId xmlns:a16="http://schemas.microsoft.com/office/drawing/2014/main" id="{2788111B-F4F0-CD5F-A6E1-70CA7A1A18C3}"/>
                </a:ext>
              </a:extLst>
            </p:cNvPr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4337;p44">
            <a:extLst>
              <a:ext uri="{FF2B5EF4-FFF2-40B4-BE49-F238E27FC236}">
                <a16:creationId xmlns:a16="http://schemas.microsoft.com/office/drawing/2014/main" id="{81790B51-5EB7-3974-95DB-875A7CF935AB}"/>
              </a:ext>
            </a:extLst>
          </p:cNvPr>
          <p:cNvGrpSpPr/>
          <p:nvPr/>
        </p:nvGrpSpPr>
        <p:grpSpPr>
          <a:xfrm>
            <a:off x="7129410" y="4718795"/>
            <a:ext cx="176800" cy="169463"/>
            <a:chOff x="676275" y="560000"/>
            <a:chExt cx="176800" cy="169463"/>
          </a:xfrm>
        </p:grpSpPr>
        <p:sp>
          <p:nvSpPr>
            <p:cNvPr id="29" name="Google Shape;4338;p44">
              <a:extLst>
                <a:ext uri="{FF2B5EF4-FFF2-40B4-BE49-F238E27FC236}">
                  <a16:creationId xmlns:a16="http://schemas.microsoft.com/office/drawing/2014/main" id="{A35D4ECC-21CB-AE07-5197-1C7B7E1E7C80}"/>
                </a:ext>
              </a:extLst>
            </p:cNvPr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339;p44">
              <a:extLst>
                <a:ext uri="{FF2B5EF4-FFF2-40B4-BE49-F238E27FC236}">
                  <a16:creationId xmlns:a16="http://schemas.microsoft.com/office/drawing/2014/main" id="{F28ACCF6-CFD4-549E-222D-AF67AB6DB2A6}"/>
                </a:ext>
              </a:extLst>
            </p:cNvPr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2B2425-E393-34D9-1A76-61045E815304}"/>
              </a:ext>
            </a:extLst>
          </p:cNvPr>
          <p:cNvSpPr txBox="1"/>
          <p:nvPr/>
        </p:nvSpPr>
        <p:spPr>
          <a:xfrm>
            <a:off x="7276395" y="4645099"/>
            <a:ext cx="1960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Viswanathan+, in prep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AC2AAB-2C20-64E2-1FAF-6296E1F43480}"/>
              </a:ext>
            </a:extLst>
          </p:cNvPr>
          <p:cNvSpPr txBox="1"/>
          <p:nvPr/>
        </p:nvSpPr>
        <p:spPr>
          <a:xfrm>
            <a:off x="7279341" y="4899924"/>
            <a:ext cx="1959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FEF8"/>
                </a:solidFill>
              </a:rPr>
              <a:t>viswanathan@astro.rug.nl</a:t>
            </a:r>
            <a:endParaRPr lang="en-US" sz="1200" dirty="0">
              <a:solidFill>
                <a:srgbClr val="FFFE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073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78;p60">
            <a:extLst>
              <a:ext uri="{FF2B5EF4-FFF2-40B4-BE49-F238E27FC236}">
                <a16:creationId xmlns:a16="http://schemas.microsoft.com/office/drawing/2014/main" id="{098AACCA-A511-09E8-C53A-4F393F5CDBA9}"/>
              </a:ext>
            </a:extLst>
          </p:cNvPr>
          <p:cNvSpPr txBox="1">
            <a:spLocks/>
          </p:cNvSpPr>
          <p:nvPr/>
        </p:nvSpPr>
        <p:spPr>
          <a:xfrm>
            <a:off x="7974061" y="4600747"/>
            <a:ext cx="4137600" cy="604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pPr algn="l"/>
            <a:r>
              <a:rPr lang="en-GB" sz="1200" dirty="0" err="1">
                <a:solidFill>
                  <a:srgbClr val="FFFEF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astroakshara</a:t>
            </a:r>
            <a:endParaRPr lang="en-GB" sz="1200" dirty="0">
              <a:solidFill>
                <a:srgbClr val="FFFEF8"/>
              </a:solidFill>
            </a:endParaRPr>
          </a:p>
        </p:txBody>
      </p:sp>
      <p:sp>
        <p:nvSpPr>
          <p:cNvPr id="5" name="Google Shape;4981;p60">
            <a:extLst>
              <a:ext uri="{FF2B5EF4-FFF2-40B4-BE49-F238E27FC236}">
                <a16:creationId xmlns:a16="http://schemas.microsoft.com/office/drawing/2014/main" id="{53FDE7D8-46F3-92D8-93E7-5990B87A1814}"/>
              </a:ext>
            </a:extLst>
          </p:cNvPr>
          <p:cNvSpPr/>
          <p:nvPr/>
        </p:nvSpPr>
        <p:spPr>
          <a:xfrm>
            <a:off x="794312" y="811763"/>
            <a:ext cx="1839263" cy="45719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rgbClr val="FFFE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4982;p60">
            <a:extLst>
              <a:ext uri="{FF2B5EF4-FFF2-40B4-BE49-F238E27FC236}">
                <a16:creationId xmlns:a16="http://schemas.microsoft.com/office/drawing/2014/main" id="{258B7552-BCDC-085B-1BE5-A8C04580C46D}"/>
              </a:ext>
            </a:extLst>
          </p:cNvPr>
          <p:cNvGrpSpPr/>
          <p:nvPr/>
        </p:nvGrpSpPr>
        <p:grpSpPr>
          <a:xfrm>
            <a:off x="2957477" y="392597"/>
            <a:ext cx="251830" cy="268768"/>
            <a:chOff x="4181475" y="2388800"/>
            <a:chExt cx="158783" cy="169463"/>
          </a:xfrm>
        </p:grpSpPr>
        <p:sp>
          <p:nvSpPr>
            <p:cNvPr id="7" name="Google Shape;4983;p60">
              <a:extLst>
                <a:ext uri="{FF2B5EF4-FFF2-40B4-BE49-F238E27FC236}">
                  <a16:creationId xmlns:a16="http://schemas.microsoft.com/office/drawing/2014/main" id="{64C08C66-D638-1EEE-AC07-9847FC5E3423}"/>
                </a:ext>
              </a:extLst>
            </p:cNvPr>
            <p:cNvSpPr/>
            <p:nvPr/>
          </p:nvSpPr>
          <p:spPr>
            <a:xfrm>
              <a:off x="4298408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984;p60">
              <a:extLst>
                <a:ext uri="{FF2B5EF4-FFF2-40B4-BE49-F238E27FC236}">
                  <a16:creationId xmlns:a16="http://schemas.microsoft.com/office/drawing/2014/main" id="{A682326D-CA8F-78C6-FD33-389B48758587}"/>
                </a:ext>
              </a:extLst>
            </p:cNvPr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EF8"/>
                </a:solidFill>
              </a:endParaRPr>
            </a:p>
          </p:txBody>
        </p:sp>
      </p:grpSp>
      <p:sp>
        <p:nvSpPr>
          <p:cNvPr id="18" name="TextBox 17">
            <a:hlinkClick r:id="rId5"/>
            <a:extLst>
              <a:ext uri="{FF2B5EF4-FFF2-40B4-BE49-F238E27FC236}">
                <a16:creationId xmlns:a16="http://schemas.microsoft.com/office/drawing/2014/main" id="{2E7816FE-C22A-20BA-5924-4A17E62961F9}"/>
              </a:ext>
            </a:extLst>
          </p:cNvPr>
          <p:cNvSpPr txBox="1"/>
          <p:nvPr/>
        </p:nvSpPr>
        <p:spPr>
          <a:xfrm>
            <a:off x="7087428" y="4899924"/>
            <a:ext cx="2106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FFFEF8"/>
                </a:solidFill>
              </a:rPr>
              <a:t>viswanathan@astro.rug.nl</a:t>
            </a:r>
            <a:endParaRPr lang="en-US" sz="1200" b="1" dirty="0">
              <a:solidFill>
                <a:srgbClr val="FFFEF8"/>
              </a:solidFill>
            </a:endParaRPr>
          </a:p>
        </p:txBody>
      </p:sp>
      <p:sp>
        <p:nvSpPr>
          <p:cNvPr id="19" name="Google Shape;4997;p60">
            <a:extLst>
              <a:ext uri="{FF2B5EF4-FFF2-40B4-BE49-F238E27FC236}">
                <a16:creationId xmlns:a16="http://schemas.microsoft.com/office/drawing/2014/main" id="{709D5C53-3C57-222A-0CC4-429847DBE8FF}"/>
              </a:ext>
            </a:extLst>
          </p:cNvPr>
          <p:cNvSpPr/>
          <p:nvPr/>
        </p:nvSpPr>
        <p:spPr>
          <a:xfrm>
            <a:off x="7757398" y="4692289"/>
            <a:ext cx="236983" cy="20763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978;p60">
            <a:extLst>
              <a:ext uri="{FF2B5EF4-FFF2-40B4-BE49-F238E27FC236}">
                <a16:creationId xmlns:a16="http://schemas.microsoft.com/office/drawing/2014/main" id="{976D7498-C910-E0AC-E0B2-821E5DDC4B7F}"/>
              </a:ext>
            </a:extLst>
          </p:cNvPr>
          <p:cNvSpPr txBox="1">
            <a:spLocks/>
          </p:cNvSpPr>
          <p:nvPr/>
        </p:nvSpPr>
        <p:spPr>
          <a:xfrm>
            <a:off x="683872" y="304228"/>
            <a:ext cx="2428874" cy="604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sz="2800" b="0" i="0" u="none" strike="noStrike" cap="non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pPr algn="l"/>
            <a:r>
              <a:rPr lang="en-GB" dirty="0"/>
              <a:t>THANK YOU</a:t>
            </a:r>
            <a:r>
              <a:rPr lang="en-GB" dirty="0">
                <a:solidFill>
                  <a:srgbClr val="FFFEF8"/>
                </a:solidFill>
              </a:rPr>
              <a:t>!</a:t>
            </a:r>
          </a:p>
        </p:txBody>
      </p:sp>
      <p:pic>
        <p:nvPicPr>
          <p:cNvPr id="11268" name="Picture 4" descr="Github Logo - Free social media icons">
            <a:extLst>
              <a:ext uri="{FF2B5EF4-FFF2-40B4-BE49-F238E27FC236}">
                <a16:creationId xmlns:a16="http://schemas.microsoft.com/office/drawing/2014/main" id="{F031AD93-68E1-6B93-48E0-3174BBA4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388" y="4662940"/>
            <a:ext cx="236983" cy="2369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32BCC65C-0DC8-2A60-F1A2-A8FEEBFAC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332619"/>
              </p:ext>
            </p:extLst>
          </p:nvPr>
        </p:nvGraphicFramePr>
        <p:xfrm>
          <a:off x="1617371" y="1376434"/>
          <a:ext cx="6096000" cy="1554480"/>
        </p:xfrm>
        <a:graphic>
          <a:graphicData uri="http://schemas.openxmlformats.org/drawingml/2006/table">
            <a:tbl>
              <a:tblPr firstRow="1" bandRow="1">
                <a:tableStyleId>{4B714A3A-42F3-439B-9E20-EA7B4EA490B8}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63464269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7148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438373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51332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FFFF"/>
                          </a:solidFill>
                        </a:rPr>
                        <a:t>RPM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FFFF"/>
                          </a:solidFill>
                        </a:rPr>
                        <a:t>Max.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FFFF"/>
                          </a:solidFill>
                        </a:rPr>
                        <a:t>Typical distance uncertainty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FFFF"/>
                          </a:solidFill>
                        </a:rPr>
                        <a:t>Streams data released for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0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FFFF"/>
                          </a:solidFill>
                        </a:rPr>
                        <a:t>47 Million halo stars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FFFF"/>
                          </a:solidFill>
                        </a:rPr>
                        <a:t>21 kpc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FFFF"/>
                          </a:solidFill>
                        </a:rPr>
                        <a:t>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FFFF"/>
                          </a:solidFill>
                        </a:rPr>
                        <a:t>GD-1, Jhelum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4913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89D96EC-20EE-6BED-FD5B-FF507FA227D6}"/>
              </a:ext>
            </a:extLst>
          </p:cNvPr>
          <p:cNvSpPr txBox="1"/>
          <p:nvPr/>
        </p:nvSpPr>
        <p:spPr>
          <a:xfrm>
            <a:off x="1617371" y="3970838"/>
            <a:ext cx="6669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5"/>
                </a:solidFill>
              </a:rPr>
              <a:t>Catalogue available at CDS: cat/J/MNRAS/521/2087</a:t>
            </a:r>
          </a:p>
          <a:p>
            <a:r>
              <a:rPr lang="en-US" sz="1800" dirty="0">
                <a:solidFill>
                  <a:schemeClr val="accent5"/>
                </a:solidFill>
              </a:rPr>
              <a:t>Codes at GitHub: </a:t>
            </a:r>
            <a:r>
              <a:rPr lang="en-US" sz="1800" dirty="0" err="1">
                <a:solidFill>
                  <a:schemeClr val="accent5"/>
                </a:solidFill>
              </a:rPr>
              <a:t>astroakshara</a:t>
            </a:r>
            <a:r>
              <a:rPr lang="en-US" sz="1800" dirty="0">
                <a:solidFill>
                  <a:schemeClr val="accent5"/>
                </a:solidFill>
              </a:rPr>
              <a:t>/RPM-Catalogue-Gaia-DR3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" name="Google Shape;4833;p55"/>
          <p:cNvSpPr txBox="1">
            <a:spLocks noGrp="1"/>
          </p:cNvSpPr>
          <p:nvPr>
            <p:ph type="title"/>
          </p:nvPr>
        </p:nvSpPr>
        <p:spPr>
          <a:xfrm>
            <a:off x="2201327" y="449678"/>
            <a:ext cx="42482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OVERVIEW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4834" name="Google Shape;4834;p55"/>
          <p:cNvGrpSpPr/>
          <p:nvPr/>
        </p:nvGrpSpPr>
        <p:grpSpPr>
          <a:xfrm>
            <a:off x="3246880" y="505724"/>
            <a:ext cx="176800" cy="169463"/>
            <a:chOff x="676275" y="560000"/>
            <a:chExt cx="176800" cy="169463"/>
          </a:xfrm>
        </p:grpSpPr>
        <p:sp>
          <p:nvSpPr>
            <p:cNvPr id="4835" name="Google Shape;4835;p55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55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7" name="Google Shape;4837;p55"/>
          <p:cNvSpPr/>
          <p:nvPr/>
        </p:nvSpPr>
        <p:spPr>
          <a:xfrm>
            <a:off x="3793975" y="972750"/>
            <a:ext cx="1556100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8" name="Google Shape;4838;p55"/>
          <p:cNvSpPr txBox="1"/>
          <p:nvPr/>
        </p:nvSpPr>
        <p:spPr>
          <a:xfrm>
            <a:off x="4818691" y="3182515"/>
            <a:ext cx="15561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367AEC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GAPS, KINKS, DENSITY VARIATIONS</a:t>
            </a:r>
            <a:endParaRPr sz="1700" b="1" dirty="0">
              <a:solidFill>
                <a:srgbClr val="367AEC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840" name="Google Shape;4840;p55"/>
          <p:cNvSpPr txBox="1"/>
          <p:nvPr/>
        </p:nvSpPr>
        <p:spPr>
          <a:xfrm>
            <a:off x="720000" y="3023773"/>
            <a:ext cx="15561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367AEC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RPM halo SAMPLE</a:t>
            </a:r>
            <a:endParaRPr sz="1700" b="1" dirty="0">
              <a:solidFill>
                <a:srgbClr val="367AEC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842" name="Google Shape;4842;p55"/>
          <p:cNvSpPr txBox="1"/>
          <p:nvPr/>
        </p:nvSpPr>
        <p:spPr>
          <a:xfrm>
            <a:off x="2783257" y="3271415"/>
            <a:ext cx="15561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367AEC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STREAMS – GD-1, Jhelum, Phlegethon</a:t>
            </a:r>
            <a:endParaRPr sz="1700" b="1" dirty="0">
              <a:solidFill>
                <a:srgbClr val="367AEC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844" name="Google Shape;4844;p55"/>
          <p:cNvSpPr txBox="1"/>
          <p:nvPr/>
        </p:nvSpPr>
        <p:spPr>
          <a:xfrm>
            <a:off x="6873725" y="3043079"/>
            <a:ext cx="1618441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367AEC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Caveats of t</a:t>
            </a:r>
            <a:r>
              <a:rPr lang="en-GB" sz="1700" b="1" dirty="0">
                <a:solidFill>
                  <a:srgbClr val="367AEC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he</a:t>
            </a:r>
            <a:r>
              <a:rPr lang="en" sz="1700" b="1" dirty="0">
                <a:solidFill>
                  <a:srgbClr val="367AEC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 sample</a:t>
            </a:r>
            <a:endParaRPr sz="1700" b="1" dirty="0">
              <a:solidFill>
                <a:srgbClr val="367AEC"/>
              </a:solidFill>
              <a:latin typeface="Chelsea Market"/>
              <a:ea typeface="Chelsea Market"/>
              <a:cs typeface="Chelsea Market"/>
              <a:sym typeface="Chelsea Market"/>
            </a:endParaRPr>
          </a:p>
        </p:txBody>
      </p:sp>
      <p:sp>
        <p:nvSpPr>
          <p:cNvPr id="4846" name="Google Shape;4846;p55"/>
          <p:cNvSpPr txBox="1">
            <a:spLocks noGrp="1"/>
          </p:cNvSpPr>
          <p:nvPr>
            <p:ph type="title" idx="4294967295"/>
          </p:nvPr>
        </p:nvSpPr>
        <p:spPr>
          <a:xfrm>
            <a:off x="952200" y="1684950"/>
            <a:ext cx="1091700" cy="919200"/>
          </a:xfrm>
          <a:prstGeom prst="rect">
            <a:avLst/>
          </a:prstGeom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>
                <a:solidFill>
                  <a:schemeClr val="accent2"/>
                </a:solidFill>
              </a:rPr>
              <a:t>01</a:t>
            </a:r>
            <a:endParaRPr sz="5700" dirty="0">
              <a:solidFill>
                <a:schemeClr val="accent2"/>
              </a:solidFill>
            </a:endParaRPr>
          </a:p>
        </p:txBody>
      </p:sp>
      <p:sp>
        <p:nvSpPr>
          <p:cNvPr id="4847" name="Google Shape;4847;p55"/>
          <p:cNvSpPr txBox="1">
            <a:spLocks noGrp="1"/>
          </p:cNvSpPr>
          <p:nvPr>
            <p:ph type="title" idx="4294967295"/>
          </p:nvPr>
        </p:nvSpPr>
        <p:spPr>
          <a:xfrm>
            <a:off x="3001550" y="1684950"/>
            <a:ext cx="1091700" cy="919200"/>
          </a:xfrm>
          <a:prstGeom prst="rect">
            <a:avLst/>
          </a:prstGeom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accent2"/>
                </a:solidFill>
              </a:rPr>
              <a:t>02</a:t>
            </a:r>
            <a:endParaRPr sz="5700">
              <a:solidFill>
                <a:schemeClr val="accent2"/>
              </a:solidFill>
            </a:endParaRPr>
          </a:p>
        </p:txBody>
      </p:sp>
      <p:sp>
        <p:nvSpPr>
          <p:cNvPr id="4848" name="Google Shape;4848;p55"/>
          <p:cNvSpPr txBox="1">
            <a:spLocks noGrp="1"/>
          </p:cNvSpPr>
          <p:nvPr>
            <p:ph type="title" idx="4294967295"/>
          </p:nvPr>
        </p:nvSpPr>
        <p:spPr>
          <a:xfrm>
            <a:off x="5050900" y="1684950"/>
            <a:ext cx="1091700" cy="919200"/>
          </a:xfrm>
          <a:prstGeom prst="rect">
            <a:avLst/>
          </a:prstGeom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accent2"/>
                </a:solidFill>
              </a:rPr>
              <a:t>03</a:t>
            </a:r>
            <a:endParaRPr sz="5700">
              <a:solidFill>
                <a:schemeClr val="accent2"/>
              </a:solidFill>
            </a:endParaRPr>
          </a:p>
        </p:txBody>
      </p:sp>
      <p:sp>
        <p:nvSpPr>
          <p:cNvPr id="4849" name="Google Shape;4849;p55"/>
          <p:cNvSpPr txBox="1">
            <a:spLocks noGrp="1"/>
          </p:cNvSpPr>
          <p:nvPr>
            <p:ph type="title" idx="4294967295"/>
          </p:nvPr>
        </p:nvSpPr>
        <p:spPr>
          <a:xfrm>
            <a:off x="7100250" y="1684950"/>
            <a:ext cx="1091700" cy="919200"/>
          </a:xfrm>
          <a:prstGeom prst="rect">
            <a:avLst/>
          </a:prstGeom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>
                <a:solidFill>
                  <a:schemeClr val="accent2"/>
                </a:solidFill>
              </a:rPr>
              <a:t>04</a:t>
            </a:r>
            <a:endParaRPr sz="5700" dirty="0">
              <a:solidFill>
                <a:schemeClr val="accent2"/>
              </a:solidFill>
            </a:endParaRPr>
          </a:p>
        </p:txBody>
      </p:sp>
      <p:grpSp>
        <p:nvGrpSpPr>
          <p:cNvPr id="4850" name="Google Shape;4850;p55"/>
          <p:cNvGrpSpPr/>
          <p:nvPr/>
        </p:nvGrpSpPr>
        <p:grpSpPr>
          <a:xfrm>
            <a:off x="841050" y="2698114"/>
            <a:ext cx="7461900" cy="251001"/>
            <a:chOff x="841050" y="2850514"/>
            <a:chExt cx="7461900" cy="251001"/>
          </a:xfrm>
        </p:grpSpPr>
        <p:sp>
          <p:nvSpPr>
            <p:cNvPr id="4851" name="Google Shape;4851;p55"/>
            <p:cNvSpPr/>
            <p:nvPr/>
          </p:nvSpPr>
          <p:spPr>
            <a:xfrm flipH="1">
              <a:off x="1382705" y="2850514"/>
              <a:ext cx="230696" cy="251001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55"/>
            <p:cNvSpPr/>
            <p:nvPr/>
          </p:nvSpPr>
          <p:spPr>
            <a:xfrm flipH="1">
              <a:off x="3443330" y="2850514"/>
              <a:ext cx="230696" cy="251001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55"/>
            <p:cNvSpPr/>
            <p:nvPr/>
          </p:nvSpPr>
          <p:spPr>
            <a:xfrm flipH="1">
              <a:off x="3432055" y="2850514"/>
              <a:ext cx="230696" cy="251001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55"/>
            <p:cNvSpPr/>
            <p:nvPr/>
          </p:nvSpPr>
          <p:spPr>
            <a:xfrm flipH="1">
              <a:off x="5481393" y="2850514"/>
              <a:ext cx="230696" cy="251001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55"/>
            <p:cNvSpPr/>
            <p:nvPr/>
          </p:nvSpPr>
          <p:spPr>
            <a:xfrm flipH="1">
              <a:off x="7530743" y="2850514"/>
              <a:ext cx="230696" cy="251001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56" name="Google Shape;4856;p55"/>
            <p:cNvCxnSpPr/>
            <p:nvPr/>
          </p:nvCxnSpPr>
          <p:spPr>
            <a:xfrm>
              <a:off x="841050" y="2989950"/>
              <a:ext cx="7461900" cy="0"/>
            </a:xfrm>
            <a:prstGeom prst="straightConnector1">
              <a:avLst/>
            </a:prstGeom>
            <a:noFill/>
            <a:ln w="9525" cap="rnd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3FB18C4-CED3-4341-2F1E-A52182813C92}"/>
              </a:ext>
            </a:extLst>
          </p:cNvPr>
          <p:cNvSpPr txBox="1"/>
          <p:nvPr/>
        </p:nvSpPr>
        <p:spPr>
          <a:xfrm>
            <a:off x="7279341" y="4899924"/>
            <a:ext cx="1959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FEF8"/>
                </a:solidFill>
              </a:rPr>
              <a:t>viswanathan@astro.rug.nl</a:t>
            </a:r>
            <a:endParaRPr lang="en-US" sz="1200" dirty="0">
              <a:solidFill>
                <a:srgbClr val="FFFEF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8" grpId="0"/>
      <p:bldP spid="4840" grpId="0"/>
      <p:bldP spid="4842" grpId="0"/>
      <p:bldP spid="4844" grpId="0"/>
      <p:bldP spid="4846" grpId="0"/>
      <p:bldP spid="4847" grpId="0"/>
      <p:bldP spid="4848" grpId="0"/>
      <p:bldP spid="48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">
            <a:extLst>
              <a:ext uri="{FF2B5EF4-FFF2-40B4-BE49-F238E27FC236}">
                <a16:creationId xmlns:a16="http://schemas.microsoft.com/office/drawing/2014/main" id="{A9B0506F-F217-28DA-1D9B-02685E170F2A}"/>
              </a:ext>
            </a:extLst>
          </p:cNvPr>
          <p:cNvGrpSpPr/>
          <p:nvPr/>
        </p:nvGrpSpPr>
        <p:grpSpPr>
          <a:xfrm>
            <a:off x="2818009" y="1512065"/>
            <a:ext cx="3608996" cy="2870891"/>
            <a:chOff x="-1" y="-3"/>
            <a:chExt cx="7015569" cy="6188689"/>
          </a:xfrm>
        </p:grpSpPr>
        <p:grpSp>
          <p:nvGrpSpPr>
            <p:cNvPr id="3" name="Group">
              <a:extLst>
                <a:ext uri="{FF2B5EF4-FFF2-40B4-BE49-F238E27FC236}">
                  <a16:creationId xmlns:a16="http://schemas.microsoft.com/office/drawing/2014/main" id="{1D220A0D-CAC2-FDBC-0CE8-5F29FB27BB94}"/>
                </a:ext>
              </a:extLst>
            </p:cNvPr>
            <p:cNvGrpSpPr/>
            <p:nvPr/>
          </p:nvGrpSpPr>
          <p:grpSpPr>
            <a:xfrm>
              <a:off x="-1" y="-3"/>
              <a:ext cx="7015569" cy="6188689"/>
              <a:chOff x="0" y="-2"/>
              <a:chExt cx="7015568" cy="6188687"/>
            </a:xfrm>
          </p:grpSpPr>
          <p:sp>
            <p:nvSpPr>
              <p:cNvPr id="59" name="Oval">
                <a:extLst>
                  <a:ext uri="{FF2B5EF4-FFF2-40B4-BE49-F238E27FC236}">
                    <a16:creationId xmlns:a16="http://schemas.microsoft.com/office/drawing/2014/main" id="{BB0FFA84-B35E-FBA5-67A2-61E1F7E0323E}"/>
                  </a:ext>
                </a:extLst>
              </p:cNvPr>
              <p:cNvSpPr/>
              <p:nvPr/>
            </p:nvSpPr>
            <p:spPr>
              <a:xfrm>
                <a:off x="0" y="-2"/>
                <a:ext cx="7015568" cy="6188687"/>
              </a:xfrm>
              <a:prstGeom prst="ellipse">
                <a:avLst/>
              </a:prstGeom>
              <a:gradFill flip="none" rotWithShape="1">
                <a:gsLst>
                  <a:gs pos="57000">
                    <a:srgbClr val="FDFFFD"/>
                  </a:gs>
                  <a:gs pos="82000">
                    <a:srgbClr val="7E7F7F"/>
                  </a:gs>
                  <a:gs pos="100000">
                    <a:srgbClr val="00000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/>
              </a:p>
            </p:txBody>
          </p:sp>
          <p:grpSp>
            <p:nvGrpSpPr>
              <p:cNvPr id="56" name="Shape">
                <a:extLst>
                  <a:ext uri="{FF2B5EF4-FFF2-40B4-BE49-F238E27FC236}">
                    <a16:creationId xmlns:a16="http://schemas.microsoft.com/office/drawing/2014/main" id="{CF5D89B1-BC52-3380-2725-DC9A3CDC7DB9}"/>
                  </a:ext>
                </a:extLst>
              </p:cNvPr>
              <p:cNvGrpSpPr/>
              <p:nvPr/>
            </p:nvGrpSpPr>
            <p:grpSpPr>
              <a:xfrm>
                <a:off x="711388" y="2645510"/>
                <a:ext cx="5481076" cy="897665"/>
                <a:chOff x="0" y="0"/>
                <a:chExt cx="5481074" cy="897664"/>
              </a:xfrm>
            </p:grpSpPr>
            <p:sp>
              <p:nvSpPr>
                <p:cNvPr id="57" name="Shape">
                  <a:extLst>
                    <a:ext uri="{FF2B5EF4-FFF2-40B4-BE49-F238E27FC236}">
                      <a16:creationId xmlns:a16="http://schemas.microsoft.com/office/drawing/2014/main" id="{BFEF4848-26A9-86D8-9AE9-BF982B3BB1DB}"/>
                    </a:ext>
                  </a:extLst>
                </p:cNvPr>
                <p:cNvSpPr/>
                <p:nvPr/>
              </p:nvSpPr>
              <p:spPr>
                <a:xfrm>
                  <a:off x="12700" y="12700"/>
                  <a:ext cx="5455676" cy="8722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63" h="21497" extrusionOk="0">
                      <a:moveTo>
                        <a:pt x="4385" y="9098"/>
                      </a:moveTo>
                      <a:cubicBezTo>
                        <a:pt x="5081" y="8907"/>
                        <a:pt x="5778" y="8879"/>
                        <a:pt x="6474" y="9023"/>
                      </a:cubicBezTo>
                      <a:cubicBezTo>
                        <a:pt x="6984" y="9128"/>
                        <a:pt x="7504" y="9310"/>
                        <a:pt x="8008" y="9012"/>
                      </a:cubicBezTo>
                      <a:cubicBezTo>
                        <a:pt x="8363" y="8801"/>
                        <a:pt x="8701" y="8291"/>
                        <a:pt x="8998" y="7019"/>
                      </a:cubicBezTo>
                      <a:cubicBezTo>
                        <a:pt x="9234" y="6002"/>
                        <a:pt x="9413" y="4627"/>
                        <a:pt x="9629" y="3432"/>
                      </a:cubicBezTo>
                      <a:cubicBezTo>
                        <a:pt x="9837" y="2286"/>
                        <a:pt x="10078" y="1316"/>
                        <a:pt x="10350" y="724"/>
                      </a:cubicBezTo>
                      <a:cubicBezTo>
                        <a:pt x="10637" y="99"/>
                        <a:pt x="10945" y="-40"/>
                        <a:pt x="11251" y="9"/>
                      </a:cubicBezTo>
                      <a:cubicBezTo>
                        <a:pt x="11596" y="64"/>
                        <a:pt x="11941" y="363"/>
                        <a:pt x="12258" y="1143"/>
                      </a:cubicBezTo>
                      <a:cubicBezTo>
                        <a:pt x="12501" y="1741"/>
                        <a:pt x="12718" y="2595"/>
                        <a:pt x="12890" y="3668"/>
                      </a:cubicBezTo>
                      <a:cubicBezTo>
                        <a:pt x="13073" y="4807"/>
                        <a:pt x="13204" y="6181"/>
                        <a:pt x="13432" y="7078"/>
                      </a:cubicBezTo>
                      <a:cubicBezTo>
                        <a:pt x="13856" y="8747"/>
                        <a:pt x="14409" y="8313"/>
                        <a:pt x="14928" y="8014"/>
                      </a:cubicBezTo>
                      <a:cubicBezTo>
                        <a:pt x="15525" y="7669"/>
                        <a:pt x="16123" y="7666"/>
                        <a:pt x="16722" y="7664"/>
                      </a:cubicBezTo>
                      <a:cubicBezTo>
                        <a:pt x="18020" y="7660"/>
                        <a:pt x="19320" y="7537"/>
                        <a:pt x="20618" y="7291"/>
                      </a:cubicBezTo>
                      <a:cubicBezTo>
                        <a:pt x="20740" y="7492"/>
                        <a:pt x="20874" y="7581"/>
                        <a:pt x="21003" y="7576"/>
                      </a:cubicBezTo>
                      <a:cubicBezTo>
                        <a:pt x="21268" y="7566"/>
                        <a:pt x="21573" y="7941"/>
                        <a:pt x="21563" y="9361"/>
                      </a:cubicBezTo>
                      <a:cubicBezTo>
                        <a:pt x="21554" y="10504"/>
                        <a:pt x="21302" y="10863"/>
                        <a:pt x="21078" y="11060"/>
                      </a:cubicBezTo>
                      <a:cubicBezTo>
                        <a:pt x="20937" y="11183"/>
                        <a:pt x="20799" y="11372"/>
                        <a:pt x="20663" y="11600"/>
                      </a:cubicBezTo>
                      <a:lnTo>
                        <a:pt x="18934" y="12376"/>
                      </a:lnTo>
                      <a:cubicBezTo>
                        <a:pt x="18297" y="12529"/>
                        <a:pt x="17660" y="12646"/>
                        <a:pt x="17023" y="12727"/>
                      </a:cubicBezTo>
                      <a:cubicBezTo>
                        <a:pt x="16312" y="12818"/>
                        <a:pt x="15585" y="12916"/>
                        <a:pt x="14882" y="13282"/>
                      </a:cubicBezTo>
                      <a:cubicBezTo>
                        <a:pt x="14259" y="13606"/>
                        <a:pt x="13648" y="14182"/>
                        <a:pt x="13138" y="16586"/>
                      </a:cubicBezTo>
                      <a:cubicBezTo>
                        <a:pt x="12889" y="17761"/>
                        <a:pt x="12682" y="19314"/>
                        <a:pt x="12401" y="20251"/>
                      </a:cubicBezTo>
                      <a:cubicBezTo>
                        <a:pt x="12085" y="21309"/>
                        <a:pt x="11725" y="21495"/>
                        <a:pt x="11377" y="21496"/>
                      </a:cubicBezTo>
                      <a:cubicBezTo>
                        <a:pt x="10859" y="21498"/>
                        <a:pt x="10298" y="21560"/>
                        <a:pt x="9847" y="19816"/>
                      </a:cubicBezTo>
                      <a:cubicBezTo>
                        <a:pt x="9494" y="18449"/>
                        <a:pt x="9292" y="16089"/>
                        <a:pt x="8953" y="14760"/>
                      </a:cubicBezTo>
                      <a:cubicBezTo>
                        <a:pt x="8511" y="13029"/>
                        <a:pt x="7964" y="13267"/>
                        <a:pt x="7446" y="13380"/>
                      </a:cubicBezTo>
                      <a:cubicBezTo>
                        <a:pt x="6548" y="13574"/>
                        <a:pt x="5649" y="13230"/>
                        <a:pt x="4750" y="13377"/>
                      </a:cubicBezTo>
                      <a:cubicBezTo>
                        <a:pt x="3978" y="13504"/>
                        <a:pt x="3207" y="13998"/>
                        <a:pt x="2435" y="13876"/>
                      </a:cubicBezTo>
                      <a:cubicBezTo>
                        <a:pt x="2079" y="13819"/>
                        <a:pt x="1722" y="13632"/>
                        <a:pt x="1366" y="13741"/>
                      </a:cubicBezTo>
                      <a:cubicBezTo>
                        <a:pt x="1046" y="13840"/>
                        <a:pt x="727" y="14179"/>
                        <a:pt x="407" y="13941"/>
                      </a:cubicBezTo>
                      <a:cubicBezTo>
                        <a:pt x="240" y="13816"/>
                        <a:pt x="65" y="13400"/>
                        <a:pt x="13" y="12190"/>
                      </a:cubicBezTo>
                      <a:cubicBezTo>
                        <a:pt x="-27" y="11259"/>
                        <a:pt x="29" y="10259"/>
                        <a:pt x="135" y="9708"/>
                      </a:cubicBezTo>
                      <a:cubicBezTo>
                        <a:pt x="262" y="9043"/>
                        <a:pt x="423" y="9168"/>
                        <a:pt x="575" y="9240"/>
                      </a:cubicBezTo>
                      <a:cubicBezTo>
                        <a:pt x="844" y="9368"/>
                        <a:pt x="1112" y="9250"/>
                        <a:pt x="1381" y="9191"/>
                      </a:cubicBezTo>
                      <a:cubicBezTo>
                        <a:pt x="1736" y="9115"/>
                        <a:pt x="2093" y="9144"/>
                        <a:pt x="2448" y="9166"/>
                      </a:cubicBezTo>
                      <a:cubicBezTo>
                        <a:pt x="2770" y="9186"/>
                        <a:pt x="3092" y="9201"/>
                        <a:pt x="3414" y="9192"/>
                      </a:cubicBezTo>
                      <a:cubicBezTo>
                        <a:pt x="3738" y="9184"/>
                        <a:pt x="4061" y="9152"/>
                        <a:pt x="4385" y="90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sz="3200" i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58" name="Shape Shape" descr="Shape Shape">
                  <a:extLst>
                    <a:ext uri="{FF2B5EF4-FFF2-40B4-BE49-F238E27FC236}">
                      <a16:creationId xmlns:a16="http://schemas.microsoft.com/office/drawing/2014/main" id="{4D2B337B-79EA-F738-1C0E-3C80F8F0D41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100000"/>
                          </a14:imgEffect>
                          <a14:imgEffect>
                            <a14:colorTemperature colorTemp="11500"/>
                          </a14:imgEffect>
                          <a14:imgEffect>
                            <a14:saturation sat="400000"/>
                          </a14:imgEffect>
                          <a14:imgEffect>
                            <a14:brightnessContrast bright="100000" contras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5481075" cy="897665"/>
                </a:xfrm>
                <a:prstGeom prst="rect">
                  <a:avLst/>
                </a:prstGeom>
                <a:noFill/>
                <a:effectLst/>
              </p:spPr>
            </p:pic>
          </p:grpSp>
        </p:grpSp>
        <p:grpSp>
          <p:nvGrpSpPr>
            <p:cNvPr id="4" name="Group">
              <a:extLst>
                <a:ext uri="{FF2B5EF4-FFF2-40B4-BE49-F238E27FC236}">
                  <a16:creationId xmlns:a16="http://schemas.microsoft.com/office/drawing/2014/main" id="{3278A972-5723-7E5E-BC81-C30744482B6F}"/>
                </a:ext>
              </a:extLst>
            </p:cNvPr>
            <p:cNvGrpSpPr/>
            <p:nvPr/>
          </p:nvGrpSpPr>
          <p:grpSpPr>
            <a:xfrm>
              <a:off x="726499" y="468805"/>
              <a:ext cx="5750188" cy="4828891"/>
              <a:chOff x="7659" y="0"/>
              <a:chExt cx="5750187" cy="4828889"/>
            </a:xfrm>
          </p:grpSpPr>
          <p:sp>
            <p:nvSpPr>
              <p:cNvPr id="31" name="Star">
                <a:extLst>
                  <a:ext uri="{FF2B5EF4-FFF2-40B4-BE49-F238E27FC236}">
                    <a16:creationId xmlns:a16="http://schemas.microsoft.com/office/drawing/2014/main" id="{D278EE98-237B-14E0-B941-D26321EB0772}"/>
                  </a:ext>
                </a:extLst>
              </p:cNvPr>
              <p:cNvSpPr/>
              <p:nvPr/>
            </p:nvSpPr>
            <p:spPr>
              <a:xfrm>
                <a:off x="51094" y="1589180"/>
                <a:ext cx="347712" cy="330694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" name="Star">
                <a:extLst>
                  <a:ext uri="{FF2B5EF4-FFF2-40B4-BE49-F238E27FC236}">
                    <a16:creationId xmlns:a16="http://schemas.microsoft.com/office/drawing/2014/main" id="{AC1C8740-4E97-F124-3E3C-2E012571CEF8}"/>
                  </a:ext>
                </a:extLst>
              </p:cNvPr>
              <p:cNvSpPr/>
              <p:nvPr/>
            </p:nvSpPr>
            <p:spPr>
              <a:xfrm>
                <a:off x="1094143" y="632416"/>
                <a:ext cx="342314" cy="325560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4">
                  <a:hueOff val="366961"/>
                  <a:satOff val="4172"/>
                  <a:lumOff val="1112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3" name="Star">
                <a:extLst>
                  <a:ext uri="{FF2B5EF4-FFF2-40B4-BE49-F238E27FC236}">
                    <a16:creationId xmlns:a16="http://schemas.microsoft.com/office/drawing/2014/main" id="{751EA494-4F93-6686-2A26-740C1E202CB3}"/>
                  </a:ext>
                </a:extLst>
              </p:cNvPr>
              <p:cNvSpPr/>
              <p:nvPr/>
            </p:nvSpPr>
            <p:spPr>
              <a:xfrm>
                <a:off x="1257838" y="1689400"/>
                <a:ext cx="249157" cy="236963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4" name="Star">
                <a:extLst>
                  <a:ext uri="{FF2B5EF4-FFF2-40B4-BE49-F238E27FC236}">
                    <a16:creationId xmlns:a16="http://schemas.microsoft.com/office/drawing/2014/main" id="{2E3FA094-F1AB-EF74-C2D6-92CBD5DFD03D}"/>
                  </a:ext>
                </a:extLst>
              </p:cNvPr>
              <p:cNvSpPr/>
              <p:nvPr/>
            </p:nvSpPr>
            <p:spPr>
              <a:xfrm>
                <a:off x="2181385" y="1325571"/>
                <a:ext cx="311795" cy="296534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5" name="Star">
                <a:extLst>
                  <a:ext uri="{FF2B5EF4-FFF2-40B4-BE49-F238E27FC236}">
                    <a16:creationId xmlns:a16="http://schemas.microsoft.com/office/drawing/2014/main" id="{9ADFF942-A5FF-001B-1185-2E752A9F84CD}"/>
                  </a:ext>
                </a:extLst>
              </p:cNvPr>
              <p:cNvSpPr/>
              <p:nvPr/>
            </p:nvSpPr>
            <p:spPr>
              <a:xfrm>
                <a:off x="1318281" y="3643440"/>
                <a:ext cx="302055" cy="287273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/>
              </a:p>
            </p:txBody>
          </p:sp>
          <p:sp>
            <p:nvSpPr>
              <p:cNvPr id="36" name="Star">
                <a:extLst>
                  <a:ext uri="{FF2B5EF4-FFF2-40B4-BE49-F238E27FC236}">
                    <a16:creationId xmlns:a16="http://schemas.microsoft.com/office/drawing/2014/main" id="{9F8577F5-A6F0-07BA-4E97-3E17DB92767B}"/>
                  </a:ext>
                </a:extLst>
              </p:cNvPr>
              <p:cNvSpPr/>
              <p:nvPr/>
            </p:nvSpPr>
            <p:spPr>
              <a:xfrm>
                <a:off x="3501370" y="1824680"/>
                <a:ext cx="287593" cy="273517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4">
                  <a:hueOff val="366961"/>
                  <a:satOff val="4172"/>
                  <a:lumOff val="1112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7" name="Star">
                <a:extLst>
                  <a:ext uri="{FF2B5EF4-FFF2-40B4-BE49-F238E27FC236}">
                    <a16:creationId xmlns:a16="http://schemas.microsoft.com/office/drawing/2014/main" id="{690F9DDB-76F3-6FA3-6480-AF7B7B95CC08}"/>
                  </a:ext>
                </a:extLst>
              </p:cNvPr>
              <p:cNvSpPr/>
              <p:nvPr/>
            </p:nvSpPr>
            <p:spPr>
              <a:xfrm>
                <a:off x="2927948" y="2323082"/>
                <a:ext cx="310307" cy="295117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4">
                  <a:hueOff val="366961"/>
                  <a:satOff val="4172"/>
                  <a:lumOff val="1112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8" name="Star">
                <a:extLst>
                  <a:ext uri="{FF2B5EF4-FFF2-40B4-BE49-F238E27FC236}">
                    <a16:creationId xmlns:a16="http://schemas.microsoft.com/office/drawing/2014/main" id="{62559E8C-8ADB-BF73-EEE3-BD9F3454F7A1}"/>
                  </a:ext>
                </a:extLst>
              </p:cNvPr>
              <p:cNvSpPr/>
              <p:nvPr/>
            </p:nvSpPr>
            <p:spPr>
              <a:xfrm>
                <a:off x="4557012" y="1851272"/>
                <a:ext cx="315864" cy="300405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9" name="Star">
                <a:extLst>
                  <a:ext uri="{FF2B5EF4-FFF2-40B4-BE49-F238E27FC236}">
                    <a16:creationId xmlns:a16="http://schemas.microsoft.com/office/drawing/2014/main" id="{F4F58D29-4736-6E34-F3E7-41EDE0BAB822}"/>
                  </a:ext>
                </a:extLst>
              </p:cNvPr>
              <p:cNvSpPr/>
              <p:nvPr/>
            </p:nvSpPr>
            <p:spPr>
              <a:xfrm>
                <a:off x="1139746" y="4125730"/>
                <a:ext cx="311110" cy="295883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5">
                  <a:hueOff val="-152896"/>
                  <a:lumOff val="1236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0" name="Star">
                <a:extLst>
                  <a:ext uri="{FF2B5EF4-FFF2-40B4-BE49-F238E27FC236}">
                    <a16:creationId xmlns:a16="http://schemas.microsoft.com/office/drawing/2014/main" id="{221EB88C-42FA-5D0C-2207-72F57D4174C0}"/>
                  </a:ext>
                </a:extLst>
              </p:cNvPr>
              <p:cNvSpPr/>
              <p:nvPr/>
            </p:nvSpPr>
            <p:spPr>
              <a:xfrm>
                <a:off x="1551488" y="3907123"/>
                <a:ext cx="201733" cy="191861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1" name="Star">
                <a:extLst>
                  <a:ext uri="{FF2B5EF4-FFF2-40B4-BE49-F238E27FC236}">
                    <a16:creationId xmlns:a16="http://schemas.microsoft.com/office/drawing/2014/main" id="{AE672AF7-4331-933C-AD23-EF3AF95B5AF1}"/>
                  </a:ext>
                </a:extLst>
              </p:cNvPr>
              <p:cNvSpPr/>
              <p:nvPr/>
            </p:nvSpPr>
            <p:spPr>
              <a:xfrm>
                <a:off x="3117065" y="2548483"/>
                <a:ext cx="244510" cy="232542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2" name="Star">
                <a:extLst>
                  <a:ext uri="{FF2B5EF4-FFF2-40B4-BE49-F238E27FC236}">
                    <a16:creationId xmlns:a16="http://schemas.microsoft.com/office/drawing/2014/main" id="{57364777-D2EA-2FB8-C784-9ECBB3DC6620}"/>
                  </a:ext>
                </a:extLst>
              </p:cNvPr>
              <p:cNvSpPr/>
              <p:nvPr/>
            </p:nvSpPr>
            <p:spPr>
              <a:xfrm>
                <a:off x="2699824" y="3417208"/>
                <a:ext cx="245123" cy="233127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" name="Star">
                <a:extLst>
                  <a:ext uri="{FF2B5EF4-FFF2-40B4-BE49-F238E27FC236}">
                    <a16:creationId xmlns:a16="http://schemas.microsoft.com/office/drawing/2014/main" id="{1A163A19-D8F3-9599-F7D2-C2B6DCADC5A8}"/>
                  </a:ext>
                </a:extLst>
              </p:cNvPr>
              <p:cNvSpPr/>
              <p:nvPr/>
            </p:nvSpPr>
            <p:spPr>
              <a:xfrm>
                <a:off x="4400858" y="4129804"/>
                <a:ext cx="331316" cy="315101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5">
                  <a:hueOff val="-152896"/>
                  <a:lumOff val="1236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" name="Star">
                <a:extLst>
                  <a:ext uri="{FF2B5EF4-FFF2-40B4-BE49-F238E27FC236}">
                    <a16:creationId xmlns:a16="http://schemas.microsoft.com/office/drawing/2014/main" id="{DE92831A-4CFF-4910-379D-EC44C784265C}"/>
                  </a:ext>
                </a:extLst>
              </p:cNvPr>
              <p:cNvSpPr/>
              <p:nvPr/>
            </p:nvSpPr>
            <p:spPr>
              <a:xfrm>
                <a:off x="7659" y="3444718"/>
                <a:ext cx="297672" cy="283103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5" name="Star">
                <a:extLst>
                  <a:ext uri="{FF2B5EF4-FFF2-40B4-BE49-F238E27FC236}">
                    <a16:creationId xmlns:a16="http://schemas.microsoft.com/office/drawing/2014/main" id="{6EACC325-3E1D-08FC-17BA-1E50603DDC03}"/>
                  </a:ext>
                </a:extLst>
              </p:cNvPr>
              <p:cNvSpPr/>
              <p:nvPr/>
            </p:nvSpPr>
            <p:spPr>
              <a:xfrm>
                <a:off x="5049245" y="2041343"/>
                <a:ext cx="278130" cy="264517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5">
                  <a:hueOff val="-152896"/>
                  <a:lumOff val="1236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6" name="Star">
                <a:extLst>
                  <a:ext uri="{FF2B5EF4-FFF2-40B4-BE49-F238E27FC236}">
                    <a16:creationId xmlns:a16="http://schemas.microsoft.com/office/drawing/2014/main" id="{6BC67AE6-BAE8-5F7A-40FF-677F9948C333}"/>
                  </a:ext>
                </a:extLst>
              </p:cNvPr>
              <p:cNvSpPr/>
              <p:nvPr/>
            </p:nvSpPr>
            <p:spPr>
              <a:xfrm>
                <a:off x="4455184" y="1556890"/>
                <a:ext cx="319276" cy="303647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7" name="Star">
                <a:extLst>
                  <a:ext uri="{FF2B5EF4-FFF2-40B4-BE49-F238E27FC236}">
                    <a16:creationId xmlns:a16="http://schemas.microsoft.com/office/drawing/2014/main" id="{AAB7EA81-EEDA-FE0D-1EB2-54632A248C80}"/>
                  </a:ext>
                </a:extLst>
              </p:cNvPr>
              <p:cNvSpPr/>
              <p:nvPr/>
            </p:nvSpPr>
            <p:spPr>
              <a:xfrm>
                <a:off x="3157298" y="4520304"/>
                <a:ext cx="324466" cy="308585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8" name="Star">
                <a:extLst>
                  <a:ext uri="{FF2B5EF4-FFF2-40B4-BE49-F238E27FC236}">
                    <a16:creationId xmlns:a16="http://schemas.microsoft.com/office/drawing/2014/main" id="{6770D031-9A5E-2A71-4DE3-78D58E5E1C09}"/>
                  </a:ext>
                </a:extLst>
              </p:cNvPr>
              <p:cNvSpPr/>
              <p:nvPr/>
            </p:nvSpPr>
            <p:spPr>
              <a:xfrm>
                <a:off x="2749539" y="0"/>
                <a:ext cx="279324" cy="265653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5">
                  <a:hueOff val="-152896"/>
                  <a:lumOff val="1236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9" name="Star">
                <a:extLst>
                  <a:ext uri="{FF2B5EF4-FFF2-40B4-BE49-F238E27FC236}">
                    <a16:creationId xmlns:a16="http://schemas.microsoft.com/office/drawing/2014/main" id="{16551233-2373-70D6-B7D2-FE03A8039C45}"/>
                  </a:ext>
                </a:extLst>
              </p:cNvPr>
              <p:cNvSpPr/>
              <p:nvPr/>
            </p:nvSpPr>
            <p:spPr>
              <a:xfrm>
                <a:off x="4439217" y="366584"/>
                <a:ext cx="278995" cy="265340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0" name="Star">
                <a:extLst>
                  <a:ext uri="{FF2B5EF4-FFF2-40B4-BE49-F238E27FC236}">
                    <a16:creationId xmlns:a16="http://schemas.microsoft.com/office/drawing/2014/main" id="{39DB26BA-76EA-AEFA-34C0-5005796D1B81}"/>
                  </a:ext>
                </a:extLst>
              </p:cNvPr>
              <p:cNvSpPr/>
              <p:nvPr/>
            </p:nvSpPr>
            <p:spPr>
              <a:xfrm>
                <a:off x="5496548" y="3779501"/>
                <a:ext cx="261298" cy="248510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1" name="Star">
                <a:extLst>
                  <a:ext uri="{FF2B5EF4-FFF2-40B4-BE49-F238E27FC236}">
                    <a16:creationId xmlns:a16="http://schemas.microsoft.com/office/drawing/2014/main" id="{00A05D1C-58C2-3FEE-A139-2E1AB2BF1191}"/>
                  </a:ext>
                </a:extLst>
              </p:cNvPr>
              <p:cNvSpPr/>
              <p:nvPr/>
            </p:nvSpPr>
            <p:spPr>
              <a:xfrm>
                <a:off x="3600139" y="4203045"/>
                <a:ext cx="300879" cy="286152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4">
                  <a:hueOff val="366961"/>
                  <a:satOff val="4172"/>
                  <a:lumOff val="11129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2" name="Star">
                <a:extLst>
                  <a:ext uri="{FF2B5EF4-FFF2-40B4-BE49-F238E27FC236}">
                    <a16:creationId xmlns:a16="http://schemas.microsoft.com/office/drawing/2014/main" id="{97770310-99A3-A534-179B-C8A5618A6562}"/>
                  </a:ext>
                </a:extLst>
              </p:cNvPr>
              <p:cNvSpPr/>
              <p:nvPr/>
            </p:nvSpPr>
            <p:spPr>
              <a:xfrm>
                <a:off x="2305370" y="2459926"/>
                <a:ext cx="312394" cy="297105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3" name="Star">
                <a:extLst>
                  <a:ext uri="{FF2B5EF4-FFF2-40B4-BE49-F238E27FC236}">
                    <a16:creationId xmlns:a16="http://schemas.microsoft.com/office/drawing/2014/main" id="{06BA7AFC-4323-6D0E-7E15-32CB5AFF864C}"/>
                  </a:ext>
                </a:extLst>
              </p:cNvPr>
              <p:cNvSpPr/>
              <p:nvPr/>
            </p:nvSpPr>
            <p:spPr>
              <a:xfrm>
                <a:off x="2562672" y="2162715"/>
                <a:ext cx="376054" cy="357647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4">
                  <a:hueOff val="-461056"/>
                  <a:satOff val="4338"/>
                  <a:lumOff val="-1022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4" name="Star">
                <a:extLst>
                  <a:ext uri="{FF2B5EF4-FFF2-40B4-BE49-F238E27FC236}">
                    <a16:creationId xmlns:a16="http://schemas.microsoft.com/office/drawing/2014/main" id="{4463FB5C-3B10-3362-E1E6-056351FAA7FD}"/>
                  </a:ext>
                </a:extLst>
              </p:cNvPr>
              <p:cNvSpPr/>
              <p:nvPr/>
            </p:nvSpPr>
            <p:spPr>
              <a:xfrm>
                <a:off x="2479439" y="2810432"/>
                <a:ext cx="294629" cy="280208"/>
              </a:xfrm>
              <a:prstGeom prst="star5">
                <a:avLst>
                  <a:gd name="adj" fmla="val 19100"/>
                  <a:gd name="hf" fmla="val 105146"/>
                  <a:gd name="vf" fmla="val 110557"/>
                </a:avLst>
              </a:prstGeom>
              <a:solidFill>
                <a:schemeClr val="accent5">
                  <a:hueOff val="-152896"/>
                  <a:lumOff val="1236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3200" i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5" name="Group">
              <a:extLst>
                <a:ext uri="{FF2B5EF4-FFF2-40B4-BE49-F238E27FC236}">
                  <a16:creationId xmlns:a16="http://schemas.microsoft.com/office/drawing/2014/main" id="{03DB951F-B1D4-AF79-7FFA-8094266761E5}"/>
                </a:ext>
              </a:extLst>
            </p:cNvPr>
            <p:cNvGrpSpPr/>
            <p:nvPr/>
          </p:nvGrpSpPr>
          <p:grpSpPr>
            <a:xfrm>
              <a:off x="605985" y="284777"/>
              <a:ext cx="5990781" cy="5597802"/>
              <a:chOff x="6785" y="0"/>
              <a:chExt cx="5990780" cy="5597800"/>
            </a:xfrm>
          </p:grpSpPr>
          <p:grpSp>
            <p:nvGrpSpPr>
              <p:cNvPr id="6" name="Group">
                <a:extLst>
                  <a:ext uri="{FF2B5EF4-FFF2-40B4-BE49-F238E27FC236}">
                    <a16:creationId xmlns:a16="http://schemas.microsoft.com/office/drawing/2014/main" id="{4085067D-4297-F3D3-D53E-F6BB19E77B58}"/>
                  </a:ext>
                </a:extLst>
              </p:cNvPr>
              <p:cNvGrpSpPr/>
              <p:nvPr/>
            </p:nvGrpSpPr>
            <p:grpSpPr>
              <a:xfrm>
                <a:off x="6785" y="0"/>
                <a:ext cx="5990780" cy="5597800"/>
                <a:chOff x="6785" y="0"/>
                <a:chExt cx="5990779" cy="5597799"/>
              </a:xfrm>
            </p:grpSpPr>
            <p:grpSp>
              <p:nvGrpSpPr>
                <p:cNvPr id="20" name="Group">
                  <a:extLst>
                    <a:ext uri="{FF2B5EF4-FFF2-40B4-BE49-F238E27FC236}">
                      <a16:creationId xmlns:a16="http://schemas.microsoft.com/office/drawing/2014/main" id="{CFBA7A8E-003E-B8E6-22C9-C250214600ED}"/>
                    </a:ext>
                  </a:extLst>
                </p:cNvPr>
                <p:cNvGrpSpPr/>
                <p:nvPr/>
              </p:nvGrpSpPr>
              <p:grpSpPr>
                <a:xfrm>
                  <a:off x="2737432" y="2853321"/>
                  <a:ext cx="1765467" cy="1424201"/>
                  <a:chOff x="-1494967" y="-796556"/>
                  <a:chExt cx="1765465" cy="1424196"/>
                </a:xfrm>
              </p:grpSpPr>
              <p:sp>
                <p:nvSpPr>
                  <p:cNvPr id="29" name="Star">
                    <a:extLst>
                      <a:ext uri="{FF2B5EF4-FFF2-40B4-BE49-F238E27FC236}">
                        <a16:creationId xmlns:a16="http://schemas.microsoft.com/office/drawing/2014/main" id="{C73F385C-0254-0E8B-9AC3-DCA2E295028E}"/>
                      </a:ext>
                    </a:extLst>
                  </p:cNvPr>
                  <p:cNvSpPr/>
                  <p:nvPr/>
                </p:nvSpPr>
                <p:spPr>
                  <a:xfrm>
                    <a:off x="6785" y="377181"/>
                    <a:ext cx="263713" cy="250459"/>
                  </a:xfrm>
                  <a:prstGeom prst="star5">
                    <a:avLst>
                      <a:gd name="adj" fmla="val 19100"/>
                      <a:gd name="hf" fmla="val 105146"/>
                      <a:gd name="vf" fmla="val 110557"/>
                    </a:avLst>
                  </a:prstGeom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3200" i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0" name="Star">
                    <a:extLst>
                      <a:ext uri="{FF2B5EF4-FFF2-40B4-BE49-F238E27FC236}">
                        <a16:creationId xmlns:a16="http://schemas.microsoft.com/office/drawing/2014/main" id="{82D9F905-D218-7B74-7F9F-26D390229E7E}"/>
                      </a:ext>
                    </a:extLst>
                  </p:cNvPr>
                  <p:cNvSpPr/>
                  <p:nvPr/>
                </p:nvSpPr>
                <p:spPr>
                  <a:xfrm>
                    <a:off x="-1494967" y="-796556"/>
                    <a:ext cx="397140" cy="377182"/>
                  </a:xfrm>
                  <a:prstGeom prst="star5">
                    <a:avLst>
                      <a:gd name="adj" fmla="val 19100"/>
                      <a:gd name="hf" fmla="val 105146"/>
                      <a:gd name="vf" fmla="val 110557"/>
                    </a:avLst>
                  </a:prstGeom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3200" i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" name="Group">
                  <a:extLst>
                    <a:ext uri="{FF2B5EF4-FFF2-40B4-BE49-F238E27FC236}">
                      <a16:creationId xmlns:a16="http://schemas.microsoft.com/office/drawing/2014/main" id="{F3BBA254-05C7-493F-B40B-6C3EE823F084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6785" y="966036"/>
                  <a:ext cx="745245" cy="457865"/>
                  <a:chOff x="6785" y="0"/>
                  <a:chExt cx="745243" cy="457863"/>
                </a:xfrm>
              </p:grpSpPr>
              <p:sp>
                <p:nvSpPr>
                  <p:cNvPr id="27" name="Star">
                    <a:extLst>
                      <a:ext uri="{FF2B5EF4-FFF2-40B4-BE49-F238E27FC236}">
                        <a16:creationId xmlns:a16="http://schemas.microsoft.com/office/drawing/2014/main" id="{5684395A-9824-483B-5439-5C8F7E774B98}"/>
                      </a:ext>
                    </a:extLst>
                  </p:cNvPr>
                  <p:cNvSpPr/>
                  <p:nvPr/>
                </p:nvSpPr>
                <p:spPr>
                  <a:xfrm>
                    <a:off x="6785" y="207405"/>
                    <a:ext cx="263713" cy="250459"/>
                  </a:xfrm>
                  <a:prstGeom prst="star5">
                    <a:avLst>
                      <a:gd name="adj" fmla="val 19100"/>
                      <a:gd name="hf" fmla="val 105146"/>
                      <a:gd name="vf" fmla="val 110557"/>
                    </a:avLst>
                  </a:prstGeom>
                  <a:solidFill>
                    <a:schemeClr val="accent4">
                      <a:hueOff val="366961"/>
                      <a:satOff val="4172"/>
                      <a:lumOff val="11129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3200" i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8" name="Star">
                    <a:extLst>
                      <a:ext uri="{FF2B5EF4-FFF2-40B4-BE49-F238E27FC236}">
                        <a16:creationId xmlns:a16="http://schemas.microsoft.com/office/drawing/2014/main" id="{8278F301-465C-82C9-8BE1-9C845EDADA7E}"/>
                      </a:ext>
                    </a:extLst>
                  </p:cNvPr>
                  <p:cNvSpPr/>
                  <p:nvPr/>
                </p:nvSpPr>
                <p:spPr>
                  <a:xfrm>
                    <a:off x="354890" y="0"/>
                    <a:ext cx="397140" cy="377182"/>
                  </a:xfrm>
                  <a:prstGeom prst="star5">
                    <a:avLst>
                      <a:gd name="adj" fmla="val 19100"/>
                      <a:gd name="hf" fmla="val 105146"/>
                      <a:gd name="vf" fmla="val 110557"/>
                    </a:avLst>
                  </a:prstGeom>
                  <a:solidFill>
                    <a:schemeClr val="accent4">
                      <a:hueOff val="-461056"/>
                      <a:satOff val="4338"/>
                      <a:lumOff val="-1022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spcBef>
                        <a:spcPts val="0"/>
                      </a:spcBef>
                      <a:defRPr sz="3200" i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</p:grpSp>
            <p:sp>
              <p:nvSpPr>
                <p:cNvPr id="22" name="Star">
                  <a:extLst>
                    <a:ext uri="{FF2B5EF4-FFF2-40B4-BE49-F238E27FC236}">
                      <a16:creationId xmlns:a16="http://schemas.microsoft.com/office/drawing/2014/main" id="{A185E698-AE9B-750D-8697-22FED6ED3241}"/>
                    </a:ext>
                  </a:extLst>
                </p:cNvPr>
                <p:cNvSpPr/>
                <p:nvPr/>
              </p:nvSpPr>
              <p:spPr>
                <a:xfrm>
                  <a:off x="1775876" y="4215786"/>
                  <a:ext cx="280079" cy="266003"/>
                </a:xfrm>
                <a:prstGeom prst="star5">
                  <a:avLst>
                    <a:gd name="adj" fmla="val 19100"/>
                    <a:gd name="hf" fmla="val 105146"/>
                    <a:gd name="vf" fmla="val 110557"/>
                  </a:avLst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sz="3200" i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" name="Star">
                  <a:extLst>
                    <a:ext uri="{FF2B5EF4-FFF2-40B4-BE49-F238E27FC236}">
                      <a16:creationId xmlns:a16="http://schemas.microsoft.com/office/drawing/2014/main" id="{FD808F20-A9AD-8B09-C65A-578D74F52870}"/>
                    </a:ext>
                  </a:extLst>
                </p:cNvPr>
                <p:cNvSpPr/>
                <p:nvPr/>
              </p:nvSpPr>
              <p:spPr>
                <a:xfrm>
                  <a:off x="5753251" y="1890766"/>
                  <a:ext cx="244313" cy="232036"/>
                </a:xfrm>
                <a:prstGeom prst="star5">
                  <a:avLst>
                    <a:gd name="adj" fmla="val 19100"/>
                    <a:gd name="hf" fmla="val 105146"/>
                    <a:gd name="vf" fmla="val 110557"/>
                  </a:avLst>
                </a:prstGeom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sz="3200" i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dirty="0"/>
                </a:p>
              </p:txBody>
            </p:sp>
            <p:sp>
              <p:nvSpPr>
                <p:cNvPr id="24" name="Star">
                  <a:extLst>
                    <a:ext uri="{FF2B5EF4-FFF2-40B4-BE49-F238E27FC236}">
                      <a16:creationId xmlns:a16="http://schemas.microsoft.com/office/drawing/2014/main" id="{BAA5B52F-A747-46AD-11F9-974DAACED688}"/>
                    </a:ext>
                  </a:extLst>
                </p:cNvPr>
                <p:cNvSpPr/>
                <p:nvPr/>
              </p:nvSpPr>
              <p:spPr>
                <a:xfrm>
                  <a:off x="759520" y="4535900"/>
                  <a:ext cx="223187" cy="211972"/>
                </a:xfrm>
                <a:prstGeom prst="star5">
                  <a:avLst>
                    <a:gd name="adj" fmla="val 19100"/>
                    <a:gd name="hf" fmla="val 105146"/>
                    <a:gd name="vf" fmla="val 110557"/>
                  </a:avLst>
                </a:prstGeom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sz="3200" i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5" name="Star">
                  <a:extLst>
                    <a:ext uri="{FF2B5EF4-FFF2-40B4-BE49-F238E27FC236}">
                      <a16:creationId xmlns:a16="http://schemas.microsoft.com/office/drawing/2014/main" id="{C9B9311A-3DB0-A1EC-A7DE-41A619935036}"/>
                    </a:ext>
                  </a:extLst>
                </p:cNvPr>
                <p:cNvSpPr/>
                <p:nvPr/>
              </p:nvSpPr>
              <p:spPr>
                <a:xfrm>
                  <a:off x="3206101" y="0"/>
                  <a:ext cx="311172" cy="295534"/>
                </a:xfrm>
                <a:prstGeom prst="star5">
                  <a:avLst>
                    <a:gd name="adj" fmla="val 19100"/>
                    <a:gd name="hf" fmla="val 105146"/>
                    <a:gd name="vf" fmla="val 110557"/>
                  </a:avLst>
                </a:prstGeom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sz="3200" i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6" name="Star">
                  <a:extLst>
                    <a:ext uri="{FF2B5EF4-FFF2-40B4-BE49-F238E27FC236}">
                      <a16:creationId xmlns:a16="http://schemas.microsoft.com/office/drawing/2014/main" id="{88D3A566-8DB3-87C7-6A74-190D3A1AFD1D}"/>
                    </a:ext>
                  </a:extLst>
                </p:cNvPr>
                <p:cNvSpPr/>
                <p:nvPr/>
              </p:nvSpPr>
              <p:spPr>
                <a:xfrm>
                  <a:off x="4003953" y="5395744"/>
                  <a:ext cx="212744" cy="202055"/>
                </a:xfrm>
                <a:prstGeom prst="star5">
                  <a:avLst>
                    <a:gd name="adj" fmla="val 19100"/>
                    <a:gd name="hf" fmla="val 105146"/>
                    <a:gd name="vf" fmla="val 110557"/>
                  </a:avLst>
                </a:prstGeom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sz="3200" i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7" name="Group">
                <a:extLst>
                  <a:ext uri="{FF2B5EF4-FFF2-40B4-BE49-F238E27FC236}">
                    <a16:creationId xmlns:a16="http://schemas.microsoft.com/office/drawing/2014/main" id="{E9E82CC4-21B5-6DA2-548F-E28E5E1C172D}"/>
                  </a:ext>
                </a:extLst>
              </p:cNvPr>
              <p:cNvGrpSpPr/>
              <p:nvPr/>
            </p:nvGrpSpPr>
            <p:grpSpPr>
              <a:xfrm>
                <a:off x="511463" y="1218728"/>
                <a:ext cx="4001217" cy="2405707"/>
                <a:chOff x="44345" y="202053"/>
                <a:chExt cx="4001215" cy="2405706"/>
              </a:xfrm>
            </p:grpSpPr>
            <p:sp>
              <p:nvSpPr>
                <p:cNvPr id="8" name="Star">
                  <a:extLst>
                    <a:ext uri="{FF2B5EF4-FFF2-40B4-BE49-F238E27FC236}">
                      <a16:creationId xmlns:a16="http://schemas.microsoft.com/office/drawing/2014/main" id="{65FB5A5D-CED8-C2B6-41E0-1D458A1197AC}"/>
                    </a:ext>
                  </a:extLst>
                </p:cNvPr>
                <p:cNvSpPr/>
                <p:nvPr/>
              </p:nvSpPr>
              <p:spPr>
                <a:xfrm>
                  <a:off x="3553072" y="710885"/>
                  <a:ext cx="212745" cy="202053"/>
                </a:xfrm>
                <a:prstGeom prst="star5">
                  <a:avLst>
                    <a:gd name="adj" fmla="val 19100"/>
                    <a:gd name="hf" fmla="val 105146"/>
                    <a:gd name="vf" fmla="val 110557"/>
                  </a:avLst>
                </a:prstGeom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sz="3200" i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" name="Star">
                  <a:extLst>
                    <a:ext uri="{FF2B5EF4-FFF2-40B4-BE49-F238E27FC236}">
                      <a16:creationId xmlns:a16="http://schemas.microsoft.com/office/drawing/2014/main" id="{0E2593A3-908E-90E7-9163-9D3A9D464713}"/>
                    </a:ext>
                  </a:extLst>
                </p:cNvPr>
                <p:cNvSpPr/>
                <p:nvPr/>
              </p:nvSpPr>
              <p:spPr>
                <a:xfrm>
                  <a:off x="3244733" y="202053"/>
                  <a:ext cx="212744" cy="202053"/>
                </a:xfrm>
                <a:prstGeom prst="star5">
                  <a:avLst>
                    <a:gd name="adj" fmla="val 19100"/>
                    <a:gd name="hf" fmla="val 105146"/>
                    <a:gd name="vf" fmla="val 110557"/>
                  </a:avLst>
                </a:prstGeom>
                <a:solidFill>
                  <a:schemeClr val="accent5">
                    <a:hueOff val="-152896"/>
                    <a:lumOff val="1236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sz="3200" i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0" name="Star">
                  <a:extLst>
                    <a:ext uri="{FF2B5EF4-FFF2-40B4-BE49-F238E27FC236}">
                      <a16:creationId xmlns:a16="http://schemas.microsoft.com/office/drawing/2014/main" id="{5ABB39AA-E3C9-B6A9-886D-AABA617832F7}"/>
                    </a:ext>
                  </a:extLst>
                </p:cNvPr>
                <p:cNvSpPr/>
                <p:nvPr/>
              </p:nvSpPr>
              <p:spPr>
                <a:xfrm>
                  <a:off x="3718295" y="618230"/>
                  <a:ext cx="212745" cy="202055"/>
                </a:xfrm>
                <a:prstGeom prst="star5">
                  <a:avLst>
                    <a:gd name="adj" fmla="val 19100"/>
                    <a:gd name="hf" fmla="val 105146"/>
                    <a:gd name="vf" fmla="val 110557"/>
                  </a:avLst>
                </a:prstGeom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sz="3200" i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1" name="Star">
                  <a:extLst>
                    <a:ext uri="{FF2B5EF4-FFF2-40B4-BE49-F238E27FC236}">
                      <a16:creationId xmlns:a16="http://schemas.microsoft.com/office/drawing/2014/main" id="{71A5CF68-675E-0C5F-5587-8D639BA3EE9B}"/>
                    </a:ext>
                  </a:extLst>
                </p:cNvPr>
                <p:cNvSpPr/>
                <p:nvPr/>
              </p:nvSpPr>
              <p:spPr>
                <a:xfrm>
                  <a:off x="3832815" y="703288"/>
                  <a:ext cx="212745" cy="202053"/>
                </a:xfrm>
                <a:prstGeom prst="star5">
                  <a:avLst>
                    <a:gd name="adj" fmla="val 19100"/>
                    <a:gd name="hf" fmla="val 105146"/>
                    <a:gd name="vf" fmla="val 110557"/>
                  </a:avLst>
                </a:prstGeom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sz="3200" i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2" name="Star">
                  <a:extLst>
                    <a:ext uri="{FF2B5EF4-FFF2-40B4-BE49-F238E27FC236}">
                      <a16:creationId xmlns:a16="http://schemas.microsoft.com/office/drawing/2014/main" id="{15F9056C-4EFF-290B-3BD3-2219A4AA4382}"/>
                    </a:ext>
                  </a:extLst>
                </p:cNvPr>
                <p:cNvSpPr/>
                <p:nvPr/>
              </p:nvSpPr>
              <p:spPr>
                <a:xfrm>
                  <a:off x="3513319" y="539244"/>
                  <a:ext cx="212745" cy="202053"/>
                </a:xfrm>
                <a:prstGeom prst="star5">
                  <a:avLst>
                    <a:gd name="adj" fmla="val 19100"/>
                    <a:gd name="hf" fmla="val 105146"/>
                    <a:gd name="vf" fmla="val 110557"/>
                  </a:avLst>
                </a:prstGeom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sz="3200" i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3" name="Star">
                  <a:extLst>
                    <a:ext uri="{FF2B5EF4-FFF2-40B4-BE49-F238E27FC236}">
                      <a16:creationId xmlns:a16="http://schemas.microsoft.com/office/drawing/2014/main" id="{6322B331-A8CA-8F0F-15CA-8ADFE5F77F1D}"/>
                    </a:ext>
                  </a:extLst>
                </p:cNvPr>
                <p:cNvSpPr/>
                <p:nvPr/>
              </p:nvSpPr>
              <p:spPr>
                <a:xfrm>
                  <a:off x="3273059" y="511730"/>
                  <a:ext cx="212743" cy="202053"/>
                </a:xfrm>
                <a:prstGeom prst="star5">
                  <a:avLst>
                    <a:gd name="adj" fmla="val 19100"/>
                    <a:gd name="hf" fmla="val 105146"/>
                    <a:gd name="vf" fmla="val 110557"/>
                  </a:avLst>
                </a:prstGeom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sz="3200" i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4" name="Star">
                  <a:extLst>
                    <a:ext uri="{FF2B5EF4-FFF2-40B4-BE49-F238E27FC236}">
                      <a16:creationId xmlns:a16="http://schemas.microsoft.com/office/drawing/2014/main" id="{5E002558-C298-58D1-0C96-1B238BBD40F9}"/>
                    </a:ext>
                  </a:extLst>
                </p:cNvPr>
                <p:cNvSpPr/>
                <p:nvPr/>
              </p:nvSpPr>
              <p:spPr>
                <a:xfrm rot="13316920">
                  <a:off x="44345" y="1382976"/>
                  <a:ext cx="212745" cy="202053"/>
                </a:xfrm>
                <a:prstGeom prst="star5">
                  <a:avLst>
                    <a:gd name="adj" fmla="val 19100"/>
                    <a:gd name="hf" fmla="val 105146"/>
                    <a:gd name="vf" fmla="val 110557"/>
                  </a:avLst>
                </a:prstGeom>
                <a:solidFill>
                  <a:schemeClr val="accent5">
                    <a:hueOff val="-152896"/>
                    <a:lumOff val="1236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sz="3200" i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5" name="Star">
                  <a:extLst>
                    <a:ext uri="{FF2B5EF4-FFF2-40B4-BE49-F238E27FC236}">
                      <a16:creationId xmlns:a16="http://schemas.microsoft.com/office/drawing/2014/main" id="{6BB58EA9-1E4A-6BDA-630F-7AC6DAA91267}"/>
                    </a:ext>
                  </a:extLst>
                </p:cNvPr>
                <p:cNvSpPr/>
                <p:nvPr/>
              </p:nvSpPr>
              <p:spPr>
                <a:xfrm rot="13316920">
                  <a:off x="87593" y="1828795"/>
                  <a:ext cx="212745" cy="202053"/>
                </a:xfrm>
                <a:prstGeom prst="star5">
                  <a:avLst>
                    <a:gd name="adj" fmla="val 19100"/>
                    <a:gd name="hf" fmla="val 105146"/>
                    <a:gd name="vf" fmla="val 110557"/>
                  </a:avLst>
                </a:prstGeom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sz="3200" i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" name="Star">
                  <a:extLst>
                    <a:ext uri="{FF2B5EF4-FFF2-40B4-BE49-F238E27FC236}">
                      <a16:creationId xmlns:a16="http://schemas.microsoft.com/office/drawing/2014/main" id="{6338C9F2-6963-6A18-BD1A-478AC1C5ABC4}"/>
                    </a:ext>
                  </a:extLst>
                </p:cNvPr>
                <p:cNvSpPr/>
                <p:nvPr/>
              </p:nvSpPr>
              <p:spPr>
                <a:xfrm rot="13316920">
                  <a:off x="178288" y="2046146"/>
                  <a:ext cx="212744" cy="202053"/>
                </a:xfrm>
                <a:prstGeom prst="star5">
                  <a:avLst>
                    <a:gd name="adj" fmla="val 19100"/>
                    <a:gd name="hf" fmla="val 105146"/>
                    <a:gd name="vf" fmla="val 110557"/>
                  </a:avLst>
                </a:pr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sz="3200" i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7" name="Star">
                  <a:extLst>
                    <a:ext uri="{FF2B5EF4-FFF2-40B4-BE49-F238E27FC236}">
                      <a16:creationId xmlns:a16="http://schemas.microsoft.com/office/drawing/2014/main" id="{A16A08CD-4B71-D7B3-6CD3-E6C995E1D0E6}"/>
                    </a:ext>
                  </a:extLst>
                </p:cNvPr>
                <p:cNvSpPr/>
                <p:nvPr/>
              </p:nvSpPr>
              <p:spPr>
                <a:xfrm rot="13316920">
                  <a:off x="60345" y="1606624"/>
                  <a:ext cx="212744" cy="202054"/>
                </a:xfrm>
                <a:prstGeom prst="star5">
                  <a:avLst>
                    <a:gd name="adj" fmla="val 19100"/>
                    <a:gd name="hf" fmla="val 105146"/>
                    <a:gd name="vf" fmla="val 110557"/>
                  </a:avLst>
                </a:prstGeom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sz="3200" i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8" name="Star">
                  <a:extLst>
                    <a:ext uri="{FF2B5EF4-FFF2-40B4-BE49-F238E27FC236}">
                      <a16:creationId xmlns:a16="http://schemas.microsoft.com/office/drawing/2014/main" id="{866C1CD6-3BFC-BCF6-C4CF-E1188EE3F6FD}"/>
                    </a:ext>
                  </a:extLst>
                </p:cNvPr>
                <p:cNvSpPr/>
                <p:nvPr/>
              </p:nvSpPr>
              <p:spPr>
                <a:xfrm rot="13316920">
                  <a:off x="266910" y="2224637"/>
                  <a:ext cx="212745" cy="202053"/>
                </a:xfrm>
                <a:prstGeom prst="star5">
                  <a:avLst>
                    <a:gd name="adj" fmla="val 19100"/>
                    <a:gd name="hf" fmla="val 105146"/>
                    <a:gd name="vf" fmla="val 110557"/>
                  </a:avLst>
                </a:prstGeom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sz="3200" i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" name="Star">
                  <a:extLst>
                    <a:ext uri="{FF2B5EF4-FFF2-40B4-BE49-F238E27FC236}">
                      <a16:creationId xmlns:a16="http://schemas.microsoft.com/office/drawing/2014/main" id="{7453FED3-3A64-7A38-1286-6D1DDE925912}"/>
                    </a:ext>
                  </a:extLst>
                </p:cNvPr>
                <p:cNvSpPr/>
                <p:nvPr/>
              </p:nvSpPr>
              <p:spPr>
                <a:xfrm rot="13316920">
                  <a:off x="427208" y="2405706"/>
                  <a:ext cx="212745" cy="202053"/>
                </a:xfrm>
                <a:prstGeom prst="star5">
                  <a:avLst>
                    <a:gd name="adj" fmla="val 19100"/>
                    <a:gd name="hf" fmla="val 105146"/>
                    <a:gd name="vf" fmla="val 110557"/>
                  </a:avLst>
                </a:prstGeom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defRPr sz="3200" i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</p:grpSp>
      <p:sp>
        <p:nvSpPr>
          <p:cNvPr id="4685" name="Google Shape;468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ARE </a:t>
            </a:r>
            <a:r>
              <a:rPr lang="en" dirty="0">
                <a:solidFill>
                  <a:schemeClr val="dk1"/>
                </a:solidFill>
              </a:rPr>
              <a:t>STREAMS IMPORTANT?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4702" name="Google Shape;4702;p49"/>
          <p:cNvCxnSpPr>
            <a:cxnSpLocks/>
          </p:cNvCxnSpPr>
          <p:nvPr/>
        </p:nvCxnSpPr>
        <p:spPr>
          <a:xfrm flipV="1">
            <a:off x="2085060" y="3642368"/>
            <a:ext cx="1874731" cy="12035"/>
          </a:xfrm>
          <a:prstGeom prst="straightConnector1">
            <a:avLst/>
          </a:prstGeom>
          <a:noFill/>
          <a:ln w="25400" cap="rnd" cmpd="sng">
            <a:solidFill>
              <a:srgbClr val="367BEC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704" name="Google Shape;4704;p49"/>
          <p:cNvCxnSpPr/>
          <p:nvPr/>
        </p:nvCxnSpPr>
        <p:spPr>
          <a:xfrm>
            <a:off x="1879500" y="2165700"/>
            <a:ext cx="1837500" cy="0"/>
          </a:xfrm>
          <a:prstGeom prst="straightConnector1">
            <a:avLst/>
          </a:prstGeom>
          <a:noFill/>
          <a:ln w="25400" cap="rnd" cmpd="sng">
            <a:solidFill>
              <a:srgbClr val="367BEC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705" name="Google Shape;4705;p49"/>
          <p:cNvCxnSpPr>
            <a:cxnSpLocks/>
          </p:cNvCxnSpPr>
          <p:nvPr/>
        </p:nvCxnSpPr>
        <p:spPr>
          <a:xfrm flipH="1" flipV="1">
            <a:off x="5397459" y="3826481"/>
            <a:ext cx="2105816" cy="4894"/>
          </a:xfrm>
          <a:prstGeom prst="straightConnector1">
            <a:avLst/>
          </a:prstGeom>
          <a:noFill/>
          <a:ln w="25400" cap="rnd" cmpd="sng">
            <a:solidFill>
              <a:srgbClr val="367BEC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706" name="Google Shape;4706;p49"/>
          <p:cNvCxnSpPr>
            <a:cxnSpLocks/>
          </p:cNvCxnSpPr>
          <p:nvPr/>
        </p:nvCxnSpPr>
        <p:spPr>
          <a:xfrm flipH="1" flipV="1">
            <a:off x="5643910" y="2495574"/>
            <a:ext cx="1479904" cy="12636"/>
          </a:xfrm>
          <a:prstGeom prst="straightConnector1">
            <a:avLst/>
          </a:prstGeom>
          <a:noFill/>
          <a:ln w="25400" cap="rnd" cmpd="sng">
            <a:solidFill>
              <a:srgbClr val="367BEC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707" name="Google Shape;4707;p49"/>
          <p:cNvSpPr/>
          <p:nvPr/>
        </p:nvSpPr>
        <p:spPr>
          <a:xfrm>
            <a:off x="1494750" y="972750"/>
            <a:ext cx="6154512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8" name="Google Shape;4708;p49"/>
          <p:cNvGrpSpPr/>
          <p:nvPr/>
        </p:nvGrpSpPr>
        <p:grpSpPr>
          <a:xfrm>
            <a:off x="1320085" y="560000"/>
            <a:ext cx="176800" cy="169463"/>
            <a:chOff x="676275" y="560000"/>
            <a:chExt cx="176800" cy="169463"/>
          </a:xfrm>
        </p:grpSpPr>
        <p:sp>
          <p:nvSpPr>
            <p:cNvPr id="4709" name="Google Shape;4709;p49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9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Star">
            <a:extLst>
              <a:ext uri="{FF2B5EF4-FFF2-40B4-BE49-F238E27FC236}">
                <a16:creationId xmlns:a16="http://schemas.microsoft.com/office/drawing/2014/main" id="{10075229-BFA5-D224-9E7C-D2481C14FCA2}"/>
              </a:ext>
            </a:extLst>
          </p:cNvPr>
          <p:cNvSpPr/>
          <p:nvPr/>
        </p:nvSpPr>
        <p:spPr>
          <a:xfrm>
            <a:off x="5128708" y="3603107"/>
            <a:ext cx="154780" cy="132744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" name="Star">
            <a:extLst>
              <a:ext uri="{FF2B5EF4-FFF2-40B4-BE49-F238E27FC236}">
                <a16:creationId xmlns:a16="http://schemas.microsoft.com/office/drawing/2014/main" id="{2D105AD0-1F75-3705-9E2C-0CCECC55AD4E}"/>
              </a:ext>
            </a:extLst>
          </p:cNvPr>
          <p:cNvSpPr/>
          <p:nvPr/>
        </p:nvSpPr>
        <p:spPr>
          <a:xfrm>
            <a:off x="5243008" y="3539607"/>
            <a:ext cx="154780" cy="132744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3" name="Star">
            <a:extLst>
              <a:ext uri="{FF2B5EF4-FFF2-40B4-BE49-F238E27FC236}">
                <a16:creationId xmlns:a16="http://schemas.microsoft.com/office/drawing/2014/main" id="{966B0BFA-71FF-9E2B-B1CD-22D0407DF22F}"/>
              </a:ext>
            </a:extLst>
          </p:cNvPr>
          <p:cNvSpPr/>
          <p:nvPr/>
        </p:nvSpPr>
        <p:spPr>
          <a:xfrm>
            <a:off x="4919563" y="3754165"/>
            <a:ext cx="160396" cy="13756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72" name="Star">
            <a:extLst>
              <a:ext uri="{FF2B5EF4-FFF2-40B4-BE49-F238E27FC236}">
                <a16:creationId xmlns:a16="http://schemas.microsoft.com/office/drawing/2014/main" id="{1AB93BE4-D71D-7DE3-DEE3-F50C5151633B}"/>
              </a:ext>
            </a:extLst>
          </p:cNvPr>
          <p:cNvSpPr/>
          <p:nvPr/>
        </p:nvSpPr>
        <p:spPr>
          <a:xfrm>
            <a:off x="5222896" y="3665265"/>
            <a:ext cx="174563" cy="189858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73" name="Star">
            <a:extLst>
              <a:ext uri="{FF2B5EF4-FFF2-40B4-BE49-F238E27FC236}">
                <a16:creationId xmlns:a16="http://schemas.microsoft.com/office/drawing/2014/main" id="{5FE2C6E4-747C-59B5-43AD-737A7DD22DDE}"/>
              </a:ext>
            </a:extLst>
          </p:cNvPr>
          <p:cNvSpPr/>
          <p:nvPr/>
        </p:nvSpPr>
        <p:spPr>
          <a:xfrm>
            <a:off x="5079959" y="3798009"/>
            <a:ext cx="267029" cy="166442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dirty="0"/>
          </a:p>
        </p:txBody>
      </p:sp>
      <p:sp>
        <p:nvSpPr>
          <p:cNvPr id="4674" name="Star">
            <a:extLst>
              <a:ext uri="{FF2B5EF4-FFF2-40B4-BE49-F238E27FC236}">
                <a16:creationId xmlns:a16="http://schemas.microsoft.com/office/drawing/2014/main" id="{6DAEDCAC-5483-1B5A-602C-75BB45BC9C2C}"/>
              </a:ext>
            </a:extLst>
          </p:cNvPr>
          <p:cNvSpPr/>
          <p:nvPr/>
        </p:nvSpPr>
        <p:spPr>
          <a:xfrm>
            <a:off x="4965330" y="3927231"/>
            <a:ext cx="267029" cy="116894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75" name="Star">
            <a:extLst>
              <a:ext uri="{FF2B5EF4-FFF2-40B4-BE49-F238E27FC236}">
                <a16:creationId xmlns:a16="http://schemas.microsoft.com/office/drawing/2014/main" id="{3EF973F6-58B7-0660-98BB-7177FD98BDCD}"/>
              </a:ext>
            </a:extLst>
          </p:cNvPr>
          <p:cNvSpPr/>
          <p:nvPr/>
        </p:nvSpPr>
        <p:spPr>
          <a:xfrm>
            <a:off x="4917084" y="3632909"/>
            <a:ext cx="175904" cy="14315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1" dirty="0"/>
          </a:p>
        </p:txBody>
      </p:sp>
      <p:sp>
        <p:nvSpPr>
          <p:cNvPr id="4714" name="Star">
            <a:extLst>
              <a:ext uri="{FF2B5EF4-FFF2-40B4-BE49-F238E27FC236}">
                <a16:creationId xmlns:a16="http://schemas.microsoft.com/office/drawing/2014/main" id="{31D099A6-221D-7532-E3BD-514235DA7BAE}"/>
              </a:ext>
            </a:extLst>
          </p:cNvPr>
          <p:cNvSpPr/>
          <p:nvPr/>
        </p:nvSpPr>
        <p:spPr>
          <a:xfrm>
            <a:off x="3226853" y="3613642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15" name="Star">
            <a:extLst>
              <a:ext uri="{FF2B5EF4-FFF2-40B4-BE49-F238E27FC236}">
                <a16:creationId xmlns:a16="http://schemas.microsoft.com/office/drawing/2014/main" id="{2F9A51A1-D7EF-BE82-43A1-A3F34A5B870A}"/>
              </a:ext>
            </a:extLst>
          </p:cNvPr>
          <p:cNvSpPr/>
          <p:nvPr/>
        </p:nvSpPr>
        <p:spPr>
          <a:xfrm>
            <a:off x="3298744" y="3712070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16" name="Star">
            <a:extLst>
              <a:ext uri="{FF2B5EF4-FFF2-40B4-BE49-F238E27FC236}">
                <a16:creationId xmlns:a16="http://schemas.microsoft.com/office/drawing/2014/main" id="{28E9F6E0-56E5-64E5-052A-F2633CCEAEC5}"/>
              </a:ext>
            </a:extLst>
          </p:cNvPr>
          <p:cNvSpPr/>
          <p:nvPr/>
        </p:nvSpPr>
        <p:spPr>
          <a:xfrm>
            <a:off x="3368938" y="3810498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17" name="Star">
            <a:extLst>
              <a:ext uri="{FF2B5EF4-FFF2-40B4-BE49-F238E27FC236}">
                <a16:creationId xmlns:a16="http://schemas.microsoft.com/office/drawing/2014/main" id="{8E178201-E5A2-D5AF-F8E8-D8F02D4B213B}"/>
              </a:ext>
            </a:extLst>
          </p:cNvPr>
          <p:cNvSpPr/>
          <p:nvPr/>
        </p:nvSpPr>
        <p:spPr>
          <a:xfrm>
            <a:off x="3492448" y="3907671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18" name="Star">
            <a:extLst>
              <a:ext uri="{FF2B5EF4-FFF2-40B4-BE49-F238E27FC236}">
                <a16:creationId xmlns:a16="http://schemas.microsoft.com/office/drawing/2014/main" id="{79B5C115-EC16-FE40-B072-0C7146C6CA28}"/>
              </a:ext>
            </a:extLst>
          </p:cNvPr>
          <p:cNvSpPr/>
          <p:nvPr/>
        </p:nvSpPr>
        <p:spPr>
          <a:xfrm>
            <a:off x="3626328" y="3973336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19" name="Star">
            <a:extLst>
              <a:ext uri="{FF2B5EF4-FFF2-40B4-BE49-F238E27FC236}">
                <a16:creationId xmlns:a16="http://schemas.microsoft.com/office/drawing/2014/main" id="{CD481727-C4E6-AF22-7038-76E7C1602076}"/>
              </a:ext>
            </a:extLst>
          </p:cNvPr>
          <p:cNvSpPr/>
          <p:nvPr/>
        </p:nvSpPr>
        <p:spPr>
          <a:xfrm>
            <a:off x="3784650" y="4015894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20" name="Star">
            <a:extLst>
              <a:ext uri="{FF2B5EF4-FFF2-40B4-BE49-F238E27FC236}">
                <a16:creationId xmlns:a16="http://schemas.microsoft.com/office/drawing/2014/main" id="{36B01939-FD8B-F264-4DD5-0D4A7A013DFC}"/>
              </a:ext>
            </a:extLst>
          </p:cNvPr>
          <p:cNvSpPr/>
          <p:nvPr/>
        </p:nvSpPr>
        <p:spPr>
          <a:xfrm>
            <a:off x="3937373" y="4035643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21" name="Star">
            <a:extLst>
              <a:ext uri="{FF2B5EF4-FFF2-40B4-BE49-F238E27FC236}">
                <a16:creationId xmlns:a16="http://schemas.microsoft.com/office/drawing/2014/main" id="{9005B0B0-A47A-B094-1A39-7366527E8C74}"/>
              </a:ext>
            </a:extLst>
          </p:cNvPr>
          <p:cNvSpPr/>
          <p:nvPr/>
        </p:nvSpPr>
        <p:spPr>
          <a:xfrm>
            <a:off x="4090503" y="4035643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22" name="Star">
            <a:extLst>
              <a:ext uri="{FF2B5EF4-FFF2-40B4-BE49-F238E27FC236}">
                <a16:creationId xmlns:a16="http://schemas.microsoft.com/office/drawing/2014/main" id="{CDF8E890-5444-9A0B-8163-B6FB8544417E}"/>
              </a:ext>
            </a:extLst>
          </p:cNvPr>
          <p:cNvSpPr/>
          <p:nvPr/>
        </p:nvSpPr>
        <p:spPr>
          <a:xfrm>
            <a:off x="3960092" y="3985310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23" name="Star">
            <a:extLst>
              <a:ext uri="{FF2B5EF4-FFF2-40B4-BE49-F238E27FC236}">
                <a16:creationId xmlns:a16="http://schemas.microsoft.com/office/drawing/2014/main" id="{F1A6D71C-93E9-4AF1-9963-4F8705FEA134}"/>
              </a:ext>
            </a:extLst>
          </p:cNvPr>
          <p:cNvSpPr/>
          <p:nvPr/>
        </p:nvSpPr>
        <p:spPr>
          <a:xfrm>
            <a:off x="4080423" y="3907833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24" name="Star">
            <a:extLst>
              <a:ext uri="{FF2B5EF4-FFF2-40B4-BE49-F238E27FC236}">
                <a16:creationId xmlns:a16="http://schemas.microsoft.com/office/drawing/2014/main" id="{569E4369-2E7A-DD9A-A7E2-04A50E1923DE}"/>
              </a:ext>
            </a:extLst>
          </p:cNvPr>
          <p:cNvSpPr/>
          <p:nvPr/>
        </p:nvSpPr>
        <p:spPr>
          <a:xfrm>
            <a:off x="4187987" y="3821713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25" name="Star">
            <a:extLst>
              <a:ext uri="{FF2B5EF4-FFF2-40B4-BE49-F238E27FC236}">
                <a16:creationId xmlns:a16="http://schemas.microsoft.com/office/drawing/2014/main" id="{D86BC42B-53D9-38F6-D26A-787AF2A9BCCE}"/>
              </a:ext>
            </a:extLst>
          </p:cNvPr>
          <p:cNvSpPr/>
          <p:nvPr/>
        </p:nvSpPr>
        <p:spPr>
          <a:xfrm>
            <a:off x="4290592" y="3727127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26" name="Star">
            <a:extLst>
              <a:ext uri="{FF2B5EF4-FFF2-40B4-BE49-F238E27FC236}">
                <a16:creationId xmlns:a16="http://schemas.microsoft.com/office/drawing/2014/main" id="{3CA180F1-B923-25F8-2C94-A7FD4FF612E8}"/>
              </a:ext>
            </a:extLst>
          </p:cNvPr>
          <p:cNvSpPr/>
          <p:nvPr/>
        </p:nvSpPr>
        <p:spPr>
          <a:xfrm>
            <a:off x="4362884" y="3613642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27" name="Star">
            <a:extLst>
              <a:ext uri="{FF2B5EF4-FFF2-40B4-BE49-F238E27FC236}">
                <a16:creationId xmlns:a16="http://schemas.microsoft.com/office/drawing/2014/main" id="{C1ECD850-CCC4-FCB3-A986-D00DB52D1B55}"/>
              </a:ext>
            </a:extLst>
          </p:cNvPr>
          <p:cNvSpPr/>
          <p:nvPr/>
        </p:nvSpPr>
        <p:spPr>
          <a:xfrm>
            <a:off x="4421122" y="3509625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28" name="Star">
            <a:extLst>
              <a:ext uri="{FF2B5EF4-FFF2-40B4-BE49-F238E27FC236}">
                <a16:creationId xmlns:a16="http://schemas.microsoft.com/office/drawing/2014/main" id="{9D1842E1-4D1C-CB0F-8E96-D684917CF80C}"/>
              </a:ext>
            </a:extLst>
          </p:cNvPr>
          <p:cNvSpPr/>
          <p:nvPr/>
        </p:nvSpPr>
        <p:spPr>
          <a:xfrm>
            <a:off x="4484457" y="3400447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29" name="Star">
            <a:extLst>
              <a:ext uri="{FF2B5EF4-FFF2-40B4-BE49-F238E27FC236}">
                <a16:creationId xmlns:a16="http://schemas.microsoft.com/office/drawing/2014/main" id="{F168E2B6-F8D7-A60D-DD18-99FA01D026AE}"/>
              </a:ext>
            </a:extLst>
          </p:cNvPr>
          <p:cNvSpPr/>
          <p:nvPr/>
        </p:nvSpPr>
        <p:spPr>
          <a:xfrm>
            <a:off x="4502746" y="3300376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30" name="Star">
            <a:extLst>
              <a:ext uri="{FF2B5EF4-FFF2-40B4-BE49-F238E27FC236}">
                <a16:creationId xmlns:a16="http://schemas.microsoft.com/office/drawing/2014/main" id="{C44F43B9-8309-14BB-D21D-108BE9C30CCE}"/>
              </a:ext>
            </a:extLst>
          </p:cNvPr>
          <p:cNvSpPr/>
          <p:nvPr/>
        </p:nvSpPr>
        <p:spPr>
          <a:xfrm>
            <a:off x="4544645" y="3114394"/>
            <a:ext cx="222047" cy="19113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31" name="Star">
            <a:extLst>
              <a:ext uri="{FF2B5EF4-FFF2-40B4-BE49-F238E27FC236}">
                <a16:creationId xmlns:a16="http://schemas.microsoft.com/office/drawing/2014/main" id="{86969A98-F224-B5C8-8B0F-08C4D870B515}"/>
              </a:ext>
            </a:extLst>
          </p:cNvPr>
          <p:cNvSpPr/>
          <p:nvPr/>
        </p:nvSpPr>
        <p:spPr>
          <a:xfrm rot="191182">
            <a:off x="4581607" y="3040426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32" name="Star">
            <a:extLst>
              <a:ext uri="{FF2B5EF4-FFF2-40B4-BE49-F238E27FC236}">
                <a16:creationId xmlns:a16="http://schemas.microsoft.com/office/drawing/2014/main" id="{FEB9751F-A9FD-BE71-D27F-798AF74A2F08}"/>
              </a:ext>
            </a:extLst>
          </p:cNvPr>
          <p:cNvSpPr/>
          <p:nvPr/>
        </p:nvSpPr>
        <p:spPr>
          <a:xfrm rot="191182">
            <a:off x="4594180" y="2949236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33" name="Star">
            <a:extLst>
              <a:ext uri="{FF2B5EF4-FFF2-40B4-BE49-F238E27FC236}">
                <a16:creationId xmlns:a16="http://schemas.microsoft.com/office/drawing/2014/main" id="{57C80A22-D1A9-092B-A384-B90313BF090D}"/>
              </a:ext>
            </a:extLst>
          </p:cNvPr>
          <p:cNvSpPr/>
          <p:nvPr/>
        </p:nvSpPr>
        <p:spPr>
          <a:xfrm rot="191182">
            <a:off x="4651548" y="2853236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34" name="Star">
            <a:extLst>
              <a:ext uri="{FF2B5EF4-FFF2-40B4-BE49-F238E27FC236}">
                <a16:creationId xmlns:a16="http://schemas.microsoft.com/office/drawing/2014/main" id="{E624E6D4-C612-5600-BDFC-CA6201A4F75D}"/>
              </a:ext>
            </a:extLst>
          </p:cNvPr>
          <p:cNvSpPr/>
          <p:nvPr/>
        </p:nvSpPr>
        <p:spPr>
          <a:xfrm rot="191182">
            <a:off x="4711657" y="2741976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35" name="Star">
            <a:extLst>
              <a:ext uri="{FF2B5EF4-FFF2-40B4-BE49-F238E27FC236}">
                <a16:creationId xmlns:a16="http://schemas.microsoft.com/office/drawing/2014/main" id="{66DBFD0D-8540-2AC9-4B10-014B0D0FB57F}"/>
              </a:ext>
            </a:extLst>
          </p:cNvPr>
          <p:cNvSpPr/>
          <p:nvPr/>
        </p:nvSpPr>
        <p:spPr>
          <a:xfrm rot="191182">
            <a:off x="4741474" y="2632987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36" name="Star">
            <a:extLst>
              <a:ext uri="{FF2B5EF4-FFF2-40B4-BE49-F238E27FC236}">
                <a16:creationId xmlns:a16="http://schemas.microsoft.com/office/drawing/2014/main" id="{6EE1ABFF-1FB7-7355-CDD0-E7007227F18E}"/>
              </a:ext>
            </a:extLst>
          </p:cNvPr>
          <p:cNvSpPr/>
          <p:nvPr/>
        </p:nvSpPr>
        <p:spPr>
          <a:xfrm>
            <a:off x="4782262" y="2511445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37" name="Star">
            <a:extLst>
              <a:ext uri="{FF2B5EF4-FFF2-40B4-BE49-F238E27FC236}">
                <a16:creationId xmlns:a16="http://schemas.microsoft.com/office/drawing/2014/main" id="{8504A6EE-28E1-D62A-2DA4-DC1B1944DA8F}"/>
              </a:ext>
            </a:extLst>
          </p:cNvPr>
          <p:cNvSpPr/>
          <p:nvPr/>
        </p:nvSpPr>
        <p:spPr>
          <a:xfrm>
            <a:off x="4832924" y="2409450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38" name="Star">
            <a:extLst>
              <a:ext uri="{FF2B5EF4-FFF2-40B4-BE49-F238E27FC236}">
                <a16:creationId xmlns:a16="http://schemas.microsoft.com/office/drawing/2014/main" id="{9114BF55-CC60-991E-DE6A-B34D486C30E6}"/>
              </a:ext>
            </a:extLst>
          </p:cNvPr>
          <p:cNvSpPr/>
          <p:nvPr/>
        </p:nvSpPr>
        <p:spPr>
          <a:xfrm>
            <a:off x="4836869" y="2323549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39" name="Star">
            <a:extLst>
              <a:ext uri="{FF2B5EF4-FFF2-40B4-BE49-F238E27FC236}">
                <a16:creationId xmlns:a16="http://schemas.microsoft.com/office/drawing/2014/main" id="{9D18452C-7039-2FF4-F8AA-B4344543C997}"/>
              </a:ext>
            </a:extLst>
          </p:cNvPr>
          <p:cNvSpPr/>
          <p:nvPr/>
        </p:nvSpPr>
        <p:spPr>
          <a:xfrm>
            <a:off x="5454339" y="2514101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40" name="Star">
            <a:extLst>
              <a:ext uri="{FF2B5EF4-FFF2-40B4-BE49-F238E27FC236}">
                <a16:creationId xmlns:a16="http://schemas.microsoft.com/office/drawing/2014/main" id="{3FCD3383-C0C7-F7ED-DDA4-E851341D12AC}"/>
              </a:ext>
            </a:extLst>
          </p:cNvPr>
          <p:cNvSpPr/>
          <p:nvPr/>
        </p:nvSpPr>
        <p:spPr>
          <a:xfrm>
            <a:off x="4887809" y="2186152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41" name="Star">
            <a:extLst>
              <a:ext uri="{FF2B5EF4-FFF2-40B4-BE49-F238E27FC236}">
                <a16:creationId xmlns:a16="http://schemas.microsoft.com/office/drawing/2014/main" id="{1E7280FF-773B-8CB0-380E-756A96B598C7}"/>
              </a:ext>
            </a:extLst>
          </p:cNvPr>
          <p:cNvSpPr/>
          <p:nvPr/>
        </p:nvSpPr>
        <p:spPr>
          <a:xfrm>
            <a:off x="4937320" y="2083197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42" name="Star">
            <a:extLst>
              <a:ext uri="{FF2B5EF4-FFF2-40B4-BE49-F238E27FC236}">
                <a16:creationId xmlns:a16="http://schemas.microsoft.com/office/drawing/2014/main" id="{BACB9803-1FA3-414D-9C1C-52DCCF94183F}"/>
              </a:ext>
            </a:extLst>
          </p:cNvPr>
          <p:cNvSpPr/>
          <p:nvPr/>
        </p:nvSpPr>
        <p:spPr>
          <a:xfrm>
            <a:off x="4992041" y="1994057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43" name="Star">
            <a:extLst>
              <a:ext uri="{FF2B5EF4-FFF2-40B4-BE49-F238E27FC236}">
                <a16:creationId xmlns:a16="http://schemas.microsoft.com/office/drawing/2014/main" id="{C41E2417-F09B-D58F-83F7-16E68700CD22}"/>
              </a:ext>
            </a:extLst>
          </p:cNvPr>
          <p:cNvSpPr/>
          <p:nvPr/>
        </p:nvSpPr>
        <p:spPr>
          <a:xfrm>
            <a:off x="5029521" y="1906829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44" name="Star">
            <a:extLst>
              <a:ext uri="{FF2B5EF4-FFF2-40B4-BE49-F238E27FC236}">
                <a16:creationId xmlns:a16="http://schemas.microsoft.com/office/drawing/2014/main" id="{BEDB2B2E-3F10-8AF0-1CE2-A6BD2C63D15B}"/>
              </a:ext>
            </a:extLst>
          </p:cNvPr>
          <p:cNvSpPr/>
          <p:nvPr/>
        </p:nvSpPr>
        <p:spPr>
          <a:xfrm>
            <a:off x="5106086" y="1823036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50" name="Star">
            <a:extLst>
              <a:ext uri="{FF2B5EF4-FFF2-40B4-BE49-F238E27FC236}">
                <a16:creationId xmlns:a16="http://schemas.microsoft.com/office/drawing/2014/main" id="{E35906F4-5D09-E189-8E9B-C2E4A8FA8428}"/>
              </a:ext>
            </a:extLst>
          </p:cNvPr>
          <p:cNvSpPr/>
          <p:nvPr/>
        </p:nvSpPr>
        <p:spPr>
          <a:xfrm>
            <a:off x="5179845" y="1738348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4751" name="Star">
            <a:extLst>
              <a:ext uri="{FF2B5EF4-FFF2-40B4-BE49-F238E27FC236}">
                <a16:creationId xmlns:a16="http://schemas.microsoft.com/office/drawing/2014/main" id="{2FF8B07A-C129-93EC-6AA9-F0DD6104A74F}"/>
              </a:ext>
            </a:extLst>
          </p:cNvPr>
          <p:cNvSpPr/>
          <p:nvPr/>
        </p:nvSpPr>
        <p:spPr>
          <a:xfrm>
            <a:off x="5296251" y="1705629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52" name="Star">
            <a:extLst>
              <a:ext uri="{FF2B5EF4-FFF2-40B4-BE49-F238E27FC236}">
                <a16:creationId xmlns:a16="http://schemas.microsoft.com/office/drawing/2014/main" id="{BEB336AA-3BBE-6749-7EE0-7DAECE0E0602}"/>
              </a:ext>
            </a:extLst>
          </p:cNvPr>
          <p:cNvSpPr/>
          <p:nvPr/>
        </p:nvSpPr>
        <p:spPr>
          <a:xfrm>
            <a:off x="5408658" y="1716711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53" name="Star">
            <a:extLst>
              <a:ext uri="{FF2B5EF4-FFF2-40B4-BE49-F238E27FC236}">
                <a16:creationId xmlns:a16="http://schemas.microsoft.com/office/drawing/2014/main" id="{58928DE4-8D17-88CA-83F3-46FCFF50886E}"/>
              </a:ext>
            </a:extLst>
          </p:cNvPr>
          <p:cNvSpPr/>
          <p:nvPr/>
        </p:nvSpPr>
        <p:spPr>
          <a:xfrm>
            <a:off x="5518333" y="1753155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54" name="Star">
            <a:extLst>
              <a:ext uri="{FF2B5EF4-FFF2-40B4-BE49-F238E27FC236}">
                <a16:creationId xmlns:a16="http://schemas.microsoft.com/office/drawing/2014/main" id="{72DBB77F-4D8F-B4BA-CF53-F4499FFEA8F8}"/>
              </a:ext>
            </a:extLst>
          </p:cNvPr>
          <p:cNvSpPr/>
          <p:nvPr/>
        </p:nvSpPr>
        <p:spPr>
          <a:xfrm>
            <a:off x="5631933" y="1817782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55" name="Star">
            <a:extLst>
              <a:ext uri="{FF2B5EF4-FFF2-40B4-BE49-F238E27FC236}">
                <a16:creationId xmlns:a16="http://schemas.microsoft.com/office/drawing/2014/main" id="{DC8484AC-964E-5F3E-A529-35DCF1AF5992}"/>
              </a:ext>
            </a:extLst>
          </p:cNvPr>
          <p:cNvSpPr/>
          <p:nvPr/>
        </p:nvSpPr>
        <p:spPr>
          <a:xfrm>
            <a:off x="5740415" y="1887780"/>
            <a:ext cx="153130" cy="13133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spcBef>
                <a:spcPts val="0"/>
              </a:spcBef>
              <a:defRPr sz="32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4770" name="Group 4769">
            <a:extLst>
              <a:ext uri="{FF2B5EF4-FFF2-40B4-BE49-F238E27FC236}">
                <a16:creationId xmlns:a16="http://schemas.microsoft.com/office/drawing/2014/main" id="{91B6B80C-E96E-D435-006D-A2295B8C37C9}"/>
              </a:ext>
            </a:extLst>
          </p:cNvPr>
          <p:cNvGrpSpPr/>
          <p:nvPr/>
        </p:nvGrpSpPr>
        <p:grpSpPr>
          <a:xfrm>
            <a:off x="101626" y="3339657"/>
            <a:ext cx="2451543" cy="1334244"/>
            <a:chOff x="101626" y="3339657"/>
            <a:chExt cx="2451543" cy="1334244"/>
          </a:xfrm>
        </p:grpSpPr>
        <p:grpSp>
          <p:nvGrpSpPr>
            <p:cNvPr id="4746" name="Group 4745">
              <a:extLst>
                <a:ext uri="{FF2B5EF4-FFF2-40B4-BE49-F238E27FC236}">
                  <a16:creationId xmlns:a16="http://schemas.microsoft.com/office/drawing/2014/main" id="{553D4A67-F3D2-57AA-B843-2AA91BF15031}"/>
                </a:ext>
              </a:extLst>
            </p:cNvPr>
            <p:cNvGrpSpPr/>
            <p:nvPr/>
          </p:nvGrpSpPr>
          <p:grpSpPr>
            <a:xfrm>
              <a:off x="101626" y="3339657"/>
              <a:ext cx="2362683" cy="1053721"/>
              <a:chOff x="101626" y="3339657"/>
              <a:chExt cx="2362683" cy="1053721"/>
            </a:xfrm>
          </p:grpSpPr>
          <p:pic>
            <p:nvPicPr>
              <p:cNvPr id="3074" name="Picture 2" descr="noirlab2201b">
                <a:extLst>
                  <a:ext uri="{FF2B5EF4-FFF2-40B4-BE49-F238E27FC236}">
                    <a16:creationId xmlns:a16="http://schemas.microsoft.com/office/drawing/2014/main" id="{E4A02060-A9CC-BBE0-CF06-2FCC0747E7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54" t="1" r="36713" b="2889"/>
              <a:stretch/>
            </p:blipFill>
            <p:spPr bwMode="auto">
              <a:xfrm>
                <a:off x="1251066" y="3342097"/>
                <a:ext cx="1213243" cy="1051281"/>
              </a:xfrm>
              <a:prstGeom prst="rect">
                <a:avLst/>
              </a:prstGeom>
              <a:noFill/>
              <a:ln w="25400">
                <a:solidFill>
                  <a:srgbClr val="367BE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45" name="Picture 4744">
                <a:extLst>
                  <a:ext uri="{FF2B5EF4-FFF2-40B4-BE49-F238E27FC236}">
                    <a16:creationId xmlns:a16="http://schemas.microsoft.com/office/drawing/2014/main" id="{9B034A6C-5CD4-ED46-E616-21377118DB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626" y="3339657"/>
                <a:ext cx="1028279" cy="1051281"/>
              </a:xfrm>
              <a:prstGeom prst="rect">
                <a:avLst/>
              </a:prstGeom>
              <a:ln w="25400">
                <a:solidFill>
                  <a:srgbClr val="367BEC"/>
                </a:solidFill>
              </a:ln>
            </p:spPr>
          </p:pic>
        </p:grpSp>
        <p:sp>
          <p:nvSpPr>
            <p:cNvPr id="4764" name="TextBox 4763">
              <a:extLst>
                <a:ext uri="{FF2B5EF4-FFF2-40B4-BE49-F238E27FC236}">
                  <a16:creationId xmlns:a16="http://schemas.microsoft.com/office/drawing/2014/main" id="{FFBB417D-3AFD-72FF-D244-F4F9BFC36A43}"/>
                </a:ext>
              </a:extLst>
            </p:cNvPr>
            <p:cNvSpPr txBox="1"/>
            <p:nvPr/>
          </p:nvSpPr>
          <p:spPr>
            <a:xfrm>
              <a:off x="1568604" y="4366124"/>
              <a:ext cx="984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Martin+22</a:t>
              </a:r>
            </a:p>
          </p:txBody>
        </p:sp>
      </p:grpSp>
      <p:grpSp>
        <p:nvGrpSpPr>
          <p:cNvPr id="4771" name="Group 4770">
            <a:extLst>
              <a:ext uri="{FF2B5EF4-FFF2-40B4-BE49-F238E27FC236}">
                <a16:creationId xmlns:a16="http://schemas.microsoft.com/office/drawing/2014/main" id="{ADAB18DC-F4BE-C5D3-6DFD-E8F5A6D449FB}"/>
              </a:ext>
            </a:extLst>
          </p:cNvPr>
          <p:cNvGrpSpPr/>
          <p:nvPr/>
        </p:nvGrpSpPr>
        <p:grpSpPr>
          <a:xfrm>
            <a:off x="113911" y="1395535"/>
            <a:ext cx="2535881" cy="1361634"/>
            <a:chOff x="113911" y="1395535"/>
            <a:chExt cx="2535881" cy="1361634"/>
          </a:xfrm>
        </p:grpSpPr>
        <p:pic>
          <p:nvPicPr>
            <p:cNvPr id="3078" name="Picture 6" descr="see plot here">
              <a:extLst>
                <a:ext uri="{FF2B5EF4-FFF2-40B4-BE49-F238E27FC236}">
                  <a16:creationId xmlns:a16="http://schemas.microsoft.com/office/drawing/2014/main" id="{3B40D3E5-615B-246D-93AA-EB6AD3ABD6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140"/>
            <a:stretch/>
          </p:blipFill>
          <p:spPr bwMode="auto">
            <a:xfrm>
              <a:off x="113911" y="1395535"/>
              <a:ext cx="2425451" cy="1081111"/>
            </a:xfrm>
            <a:prstGeom prst="rect">
              <a:avLst/>
            </a:prstGeom>
            <a:noFill/>
            <a:ln w="25400">
              <a:solidFill>
                <a:srgbClr val="367BE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65" name="TextBox 4764">
              <a:extLst>
                <a:ext uri="{FF2B5EF4-FFF2-40B4-BE49-F238E27FC236}">
                  <a16:creationId xmlns:a16="http://schemas.microsoft.com/office/drawing/2014/main" id="{FE5517E8-0125-78DB-9989-67B80F280E6F}"/>
                </a:ext>
              </a:extLst>
            </p:cNvPr>
            <p:cNvSpPr txBox="1"/>
            <p:nvPr/>
          </p:nvSpPr>
          <p:spPr>
            <a:xfrm>
              <a:off x="1665227" y="2449392"/>
              <a:ext cx="984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Mateu+22</a:t>
              </a:r>
            </a:p>
          </p:txBody>
        </p:sp>
      </p:grpSp>
      <p:grpSp>
        <p:nvGrpSpPr>
          <p:cNvPr id="4772" name="Group 4771">
            <a:extLst>
              <a:ext uri="{FF2B5EF4-FFF2-40B4-BE49-F238E27FC236}">
                <a16:creationId xmlns:a16="http://schemas.microsoft.com/office/drawing/2014/main" id="{B7C9A984-5DF6-5325-A922-DB91976780A2}"/>
              </a:ext>
            </a:extLst>
          </p:cNvPr>
          <p:cNvGrpSpPr/>
          <p:nvPr/>
        </p:nvGrpSpPr>
        <p:grpSpPr>
          <a:xfrm>
            <a:off x="6909751" y="1075752"/>
            <a:ext cx="2102341" cy="2033118"/>
            <a:chOff x="6909751" y="1075752"/>
            <a:chExt cx="2102341" cy="2033118"/>
          </a:xfrm>
        </p:grpSpPr>
        <p:pic>
          <p:nvPicPr>
            <p:cNvPr id="4748" name="Picture 4747" descr="Diagram&#10;&#10;Description automatically generated">
              <a:extLst>
                <a:ext uri="{FF2B5EF4-FFF2-40B4-BE49-F238E27FC236}">
                  <a16:creationId xmlns:a16="http://schemas.microsoft.com/office/drawing/2014/main" id="{1FFDA984-E14B-7C36-F6C3-5C362E535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09751" y="1075752"/>
              <a:ext cx="2052905" cy="2033118"/>
            </a:xfrm>
            <a:prstGeom prst="rect">
              <a:avLst/>
            </a:prstGeom>
            <a:ln w="25400">
              <a:solidFill>
                <a:srgbClr val="367BEC"/>
              </a:solidFill>
            </a:ln>
          </p:spPr>
        </p:pic>
        <p:sp>
          <p:nvSpPr>
            <p:cNvPr id="4766" name="TextBox 4765">
              <a:extLst>
                <a:ext uri="{FF2B5EF4-FFF2-40B4-BE49-F238E27FC236}">
                  <a16:creationId xmlns:a16="http://schemas.microsoft.com/office/drawing/2014/main" id="{2B4FE437-B75E-AEBA-1267-43C1CCE27C07}"/>
                </a:ext>
              </a:extLst>
            </p:cNvPr>
            <p:cNvSpPr txBox="1"/>
            <p:nvPr/>
          </p:nvSpPr>
          <p:spPr>
            <a:xfrm>
              <a:off x="8168591" y="2777294"/>
              <a:ext cx="8435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FFFF"/>
                  </a:solidFill>
                </a:rPr>
                <a:t>C.Bickel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773" name="Group 4772">
            <a:extLst>
              <a:ext uri="{FF2B5EF4-FFF2-40B4-BE49-F238E27FC236}">
                <a16:creationId xmlns:a16="http://schemas.microsoft.com/office/drawing/2014/main" id="{FD65D66D-1D3F-C634-B164-CE927A0B43D7}"/>
              </a:ext>
            </a:extLst>
          </p:cNvPr>
          <p:cNvGrpSpPr/>
          <p:nvPr/>
        </p:nvGrpSpPr>
        <p:grpSpPr>
          <a:xfrm>
            <a:off x="6908723" y="3258285"/>
            <a:ext cx="2260264" cy="1659870"/>
            <a:chOff x="6908723" y="3258285"/>
            <a:chExt cx="2260264" cy="1659870"/>
          </a:xfrm>
        </p:grpSpPr>
        <p:pic>
          <p:nvPicPr>
            <p:cNvPr id="3076" name="Picture 4" descr="Modern Magellans: New NSF grant uses the power of the masses to map dark matter in the galaxy">
              <a:extLst>
                <a:ext uri="{FF2B5EF4-FFF2-40B4-BE49-F238E27FC236}">
                  <a16:creationId xmlns:a16="http://schemas.microsoft.com/office/drawing/2014/main" id="{4EF44890-9DCB-1529-9F64-C70B849961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8723" y="3258285"/>
              <a:ext cx="2195397" cy="1646548"/>
            </a:xfrm>
            <a:prstGeom prst="rect">
              <a:avLst/>
            </a:prstGeom>
            <a:noFill/>
            <a:ln w="25400">
              <a:solidFill>
                <a:srgbClr val="367BE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69" name="TextBox 4768">
              <a:extLst>
                <a:ext uri="{FF2B5EF4-FFF2-40B4-BE49-F238E27FC236}">
                  <a16:creationId xmlns:a16="http://schemas.microsoft.com/office/drawing/2014/main" id="{54228238-4C76-31ED-7E43-8791FD92936C}"/>
                </a:ext>
              </a:extLst>
            </p:cNvPr>
            <p:cNvSpPr txBox="1"/>
            <p:nvPr/>
          </p:nvSpPr>
          <p:spPr>
            <a:xfrm>
              <a:off x="7479101" y="4610378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Benjamin A. Willett</a:t>
              </a:r>
            </a:p>
          </p:txBody>
        </p:sp>
      </p:grpSp>
      <p:sp>
        <p:nvSpPr>
          <p:cNvPr id="4774" name="TextBox 4773">
            <a:extLst>
              <a:ext uri="{FF2B5EF4-FFF2-40B4-BE49-F238E27FC236}">
                <a16:creationId xmlns:a16="http://schemas.microsoft.com/office/drawing/2014/main" id="{DFD51640-7887-904D-F44D-3418B184E85F}"/>
              </a:ext>
            </a:extLst>
          </p:cNvPr>
          <p:cNvSpPr txBox="1"/>
          <p:nvPr/>
        </p:nvSpPr>
        <p:spPr>
          <a:xfrm>
            <a:off x="7279341" y="4899924"/>
            <a:ext cx="1959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FEF8"/>
                </a:solidFill>
              </a:rPr>
              <a:t>viswanathan@astro.rug.nl</a:t>
            </a:r>
            <a:endParaRPr lang="en-US" sz="1200" dirty="0">
              <a:solidFill>
                <a:srgbClr val="FFFEF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1BE84-6EA8-2011-1FBB-2117D576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1C14CC2-CFB7-56D2-7C6F-0E53E9072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896"/>
            <a:ext cx="9144000" cy="499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45014C-27B6-6050-AEF8-9EF2F0481986}"/>
              </a:ext>
            </a:extLst>
          </p:cNvPr>
          <p:cNvSpPr/>
          <p:nvPr/>
        </p:nvSpPr>
        <p:spPr>
          <a:xfrm>
            <a:off x="4546600" y="3251200"/>
            <a:ext cx="1587500" cy="1282700"/>
          </a:xfrm>
          <a:prstGeom prst="ellipse">
            <a:avLst/>
          </a:prstGeom>
          <a:noFill/>
          <a:ln w="1174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DED78B-C146-0139-C779-1858A055CAB1}"/>
              </a:ext>
            </a:extLst>
          </p:cNvPr>
          <p:cNvSpPr txBox="1"/>
          <p:nvPr/>
        </p:nvSpPr>
        <p:spPr>
          <a:xfrm>
            <a:off x="7279341" y="4899924"/>
            <a:ext cx="1959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FEF8"/>
                </a:solidFill>
              </a:rPr>
              <a:t>viswanathan@astro.rug.nl</a:t>
            </a:r>
            <a:endParaRPr lang="en-US" sz="1200" dirty="0">
              <a:solidFill>
                <a:srgbClr val="FFFE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1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Google Shape;412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REDUCED</a:t>
            </a:r>
            <a:r>
              <a:rPr lang="en" dirty="0"/>
              <a:t> PROPER MOTION</a:t>
            </a:r>
            <a:endParaRPr dirty="0"/>
          </a:p>
        </p:txBody>
      </p:sp>
      <p:sp>
        <p:nvSpPr>
          <p:cNvPr id="4124" name="Google Shape;4124;p36"/>
          <p:cNvSpPr/>
          <p:nvPr/>
        </p:nvSpPr>
        <p:spPr>
          <a:xfrm>
            <a:off x="764350" y="972750"/>
            <a:ext cx="3657654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8" name="Google Shape;4138;p36"/>
          <p:cNvGrpSpPr/>
          <p:nvPr/>
        </p:nvGrpSpPr>
        <p:grpSpPr>
          <a:xfrm>
            <a:off x="609600" y="560000"/>
            <a:ext cx="176800" cy="169463"/>
            <a:chOff x="676275" y="560000"/>
            <a:chExt cx="176800" cy="169463"/>
          </a:xfrm>
        </p:grpSpPr>
        <p:sp>
          <p:nvSpPr>
            <p:cNvPr id="4139" name="Google Shape;4139;p36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6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27B9B8-32A2-ACD2-7214-8EB3C7B87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004" y="1183500"/>
            <a:ext cx="4493736" cy="3627231"/>
          </a:xfrm>
          <a:prstGeom prst="rect">
            <a:avLst/>
          </a:prstGeom>
          <a:solidFill>
            <a:srgbClr val="FFFEF8"/>
          </a:solidFill>
          <a:ln w="25400">
            <a:solidFill>
              <a:srgbClr val="367BEC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Google Shape;4841;p55">
                <a:extLst>
                  <a:ext uri="{FF2B5EF4-FFF2-40B4-BE49-F238E27FC236}">
                    <a16:creationId xmlns:a16="http://schemas.microsoft.com/office/drawing/2014/main" id="{FF184118-691E-429B-C19F-2C9B26A5BF4E}"/>
                  </a:ext>
                </a:extLst>
              </p:cNvPr>
              <p:cNvSpPr txBox="1"/>
              <p:nvPr/>
            </p:nvSpPr>
            <p:spPr>
              <a:xfrm>
                <a:off x="609600" y="2438876"/>
                <a:ext cx="3076965" cy="1076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285750" lvl="0" indent="-285750" rtl="0">
                  <a:spcBef>
                    <a:spcPts val="0"/>
                  </a:spcBef>
                  <a:spcAft>
                    <a:spcPts val="0"/>
                  </a:spcAft>
                  <a:buClr>
                    <a:srgbClr val="367BEC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" dirty="0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Independent of RV and distances</a:t>
                </a:r>
              </a:p>
              <a:p>
                <a:pPr marL="285750" lvl="0" indent="-285750" rtl="0">
                  <a:spcBef>
                    <a:spcPts val="0"/>
                  </a:spcBef>
                  <a:spcAft>
                    <a:spcPts val="0"/>
                  </a:spcAft>
                  <a:buClr>
                    <a:srgbClr val="367BEC"/>
                  </a:buClr>
                  <a:buSzPct val="15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+5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−10−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𝑡𝑎𝑛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4.74057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"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marL="285750" lvl="0" indent="-285750" rtl="0">
                  <a:spcBef>
                    <a:spcPts val="0"/>
                  </a:spcBef>
                  <a:spcAft>
                    <a:spcPts val="0"/>
                  </a:spcAft>
                  <a:buClr>
                    <a:srgbClr val="367BEC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" dirty="0" err="1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Colour</a:t>
                </a:r>
                <a:r>
                  <a:rPr lang="en" dirty="0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 versus RPM mimics an HR diagram at different tangential velocities</a:t>
                </a:r>
              </a:p>
              <a:p>
                <a:pPr marL="285750" lvl="0" indent="-285750" rtl="0">
                  <a:spcBef>
                    <a:spcPts val="0"/>
                  </a:spcBef>
                  <a:spcAft>
                    <a:spcPts val="0"/>
                  </a:spcAft>
                  <a:buClr>
                    <a:srgbClr val="367BEC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" dirty="0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High tangential velocity (200-800 km/s) population represents halo</a:t>
                </a:r>
              </a:p>
              <a:p>
                <a:pPr marL="285750" lvl="0" indent="-285750" rtl="0">
                  <a:spcBef>
                    <a:spcPts val="0"/>
                  </a:spcBef>
                  <a:spcAft>
                    <a:spcPts val="0"/>
                  </a:spcAft>
                  <a:buClr>
                    <a:srgbClr val="367BEC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" dirty="0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And we clearly see main sequence on it</a:t>
                </a:r>
              </a:p>
              <a:p>
                <a:pPr marL="285750" lvl="0" indent="-285750" rtl="0">
                  <a:spcBef>
                    <a:spcPts val="0"/>
                  </a:spcBef>
                  <a:spcAft>
                    <a:spcPts val="0"/>
                  </a:spcAft>
                  <a:buClr>
                    <a:srgbClr val="367BEC"/>
                  </a:buClr>
                  <a:buSzPct val="150000"/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dk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Now we have ~50 million stars that we know belong to the halo</a:t>
                </a:r>
                <a:endParaRPr dirty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mc:Choice>
        <mc:Fallback>
          <p:sp>
            <p:nvSpPr>
              <p:cNvPr id="49" name="Google Shape;4841;p55">
                <a:extLst>
                  <a:ext uri="{FF2B5EF4-FFF2-40B4-BE49-F238E27FC236}">
                    <a16:creationId xmlns:a16="http://schemas.microsoft.com/office/drawing/2014/main" id="{FF184118-691E-429B-C19F-2C9B26A5B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438876"/>
                <a:ext cx="3076965" cy="1076399"/>
              </a:xfrm>
              <a:prstGeom prst="rect">
                <a:avLst/>
              </a:prstGeom>
              <a:blipFill>
                <a:blip r:embed="rId4"/>
                <a:stretch>
                  <a:fillRect l="-2058" t="-120000" b="-1164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965D2A89-3586-7CA1-EA57-511A5B59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004" y="1183975"/>
            <a:ext cx="4493736" cy="3627231"/>
          </a:xfrm>
          <a:prstGeom prst="rect">
            <a:avLst/>
          </a:prstGeom>
          <a:solidFill>
            <a:srgbClr val="FFFEF8"/>
          </a:solidFill>
          <a:ln w="25400">
            <a:solidFill>
              <a:srgbClr val="367BEC"/>
            </a:solidFill>
          </a:ln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99E80D66-3DDF-877A-F1FB-1A93DC845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004" y="1178400"/>
            <a:ext cx="4497095" cy="3627230"/>
          </a:xfrm>
          <a:prstGeom prst="rect">
            <a:avLst/>
          </a:prstGeom>
          <a:noFill/>
          <a:ln w="25400">
            <a:solidFill>
              <a:srgbClr val="367B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D027ED-12BA-550B-AB32-8A6312F43F62}"/>
              </a:ext>
            </a:extLst>
          </p:cNvPr>
          <p:cNvSpPr txBox="1"/>
          <p:nvPr/>
        </p:nvSpPr>
        <p:spPr>
          <a:xfrm>
            <a:off x="7279341" y="4899924"/>
            <a:ext cx="1959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FEF8"/>
                </a:solidFill>
              </a:rPr>
              <a:t>viswanathan@astro.rug.nl</a:t>
            </a:r>
            <a:endParaRPr lang="en-US" sz="1200" dirty="0">
              <a:solidFill>
                <a:srgbClr val="FFFE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51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Google Shape;4112;p35"/>
          <p:cNvSpPr txBox="1">
            <a:spLocks noGrp="1"/>
          </p:cNvSpPr>
          <p:nvPr>
            <p:ph type="ctrTitle"/>
          </p:nvPr>
        </p:nvSpPr>
        <p:spPr>
          <a:xfrm flipH="1">
            <a:off x="3576900" y="3000385"/>
            <a:ext cx="5109900" cy="14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Gaia DR2 TO DR3</a:t>
            </a:r>
            <a:br>
              <a:rPr lang="en" sz="4000" dirty="0">
                <a:solidFill>
                  <a:schemeClr val="dk1"/>
                </a:solidFill>
              </a:rPr>
            </a:b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4113" name="Google Shape;4113;p35"/>
          <p:cNvSpPr/>
          <p:nvPr/>
        </p:nvSpPr>
        <p:spPr>
          <a:xfrm>
            <a:off x="4317812" y="4369355"/>
            <a:ext cx="4252248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6" name="Google Shape;4116;p35"/>
          <p:cNvGrpSpPr/>
          <p:nvPr/>
        </p:nvGrpSpPr>
        <p:grpSpPr>
          <a:xfrm flipH="1">
            <a:off x="8230050" y="1381563"/>
            <a:ext cx="176800" cy="169463"/>
            <a:chOff x="676275" y="560000"/>
            <a:chExt cx="176800" cy="169463"/>
          </a:xfrm>
        </p:grpSpPr>
        <p:sp>
          <p:nvSpPr>
            <p:cNvPr id="4117" name="Google Shape;4117;p35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35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2E3F4B4E-6622-D9E5-A285-648EEC37AB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F13A9C-876A-D0EB-90F9-ACD64421D914}"/>
              </a:ext>
            </a:extLst>
          </p:cNvPr>
          <p:cNvSpPr txBox="1"/>
          <p:nvPr/>
        </p:nvSpPr>
        <p:spPr>
          <a:xfrm>
            <a:off x="7279341" y="4899924"/>
            <a:ext cx="1959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FEF8"/>
                </a:solidFill>
              </a:rPr>
              <a:t>viswanathan@astro.rug.nl</a:t>
            </a:r>
            <a:endParaRPr lang="en-US" sz="1200" dirty="0">
              <a:solidFill>
                <a:srgbClr val="FFFEF8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A612EF-20EF-FBA0-39EE-E733CF470019}"/>
              </a:ext>
            </a:extLst>
          </p:cNvPr>
          <p:cNvSpPr txBox="1"/>
          <p:nvPr/>
        </p:nvSpPr>
        <p:spPr>
          <a:xfrm>
            <a:off x="6951939" y="3839958"/>
            <a:ext cx="4645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0" i="0" u="none" strike="noStrike" baseline="0" dirty="0">
                <a:solidFill>
                  <a:srgbClr val="367AEC"/>
                </a:solidFill>
                <a:latin typeface="Chelsea Market" panose="02000000000000000000" pitchFamily="2" charset="0"/>
              </a:rPr>
              <a:t>WHOA</a:t>
            </a:r>
            <a:r>
              <a:rPr lang="en-GB" sz="3600" b="0" i="0" u="none" strike="noStrike" baseline="0" dirty="0">
                <a:solidFill>
                  <a:srgbClr val="000100"/>
                </a:solidFill>
                <a:latin typeface="Chelsea Market" panose="02000000000000000000" pitchFamily="2" charset="0"/>
              </a:rPr>
              <a:t>!</a:t>
            </a:r>
            <a:endParaRPr lang="en-US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448F01-7C62-22DE-EDB2-C7D426660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1" y="796853"/>
            <a:ext cx="8966718" cy="2391125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8BBA4E-C31E-914D-2826-72985ACB6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1" y="795649"/>
            <a:ext cx="8966719" cy="239112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3" name="Google Shape;4253;p40"/>
          <p:cNvSpPr txBox="1">
            <a:spLocks noGrp="1"/>
          </p:cNvSpPr>
          <p:nvPr>
            <p:ph type="title"/>
          </p:nvPr>
        </p:nvSpPr>
        <p:spPr>
          <a:xfrm>
            <a:off x="720000" y="767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</a:t>
            </a:r>
            <a:r>
              <a:rPr lang="en" dirty="0">
                <a:solidFill>
                  <a:schemeClr val="dk1"/>
                </a:solidFill>
              </a:rPr>
              <a:t>Main Sequence stars?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256" name="Google Shape;4256;p40"/>
          <p:cNvSpPr txBox="1">
            <a:spLocks noGrp="1"/>
          </p:cNvSpPr>
          <p:nvPr>
            <p:ph type="subTitle" idx="3"/>
          </p:nvPr>
        </p:nvSpPr>
        <p:spPr>
          <a:xfrm>
            <a:off x="706737" y="3018475"/>
            <a:ext cx="2208300" cy="3999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Numerous</a:t>
            </a:r>
            <a:endParaRPr dirty="0"/>
          </a:p>
        </p:txBody>
      </p:sp>
      <p:sp>
        <p:nvSpPr>
          <p:cNvPr id="4257" name="Google Shape;4257;p40"/>
          <p:cNvSpPr txBox="1">
            <a:spLocks noGrp="1"/>
          </p:cNvSpPr>
          <p:nvPr>
            <p:ph type="subTitle" idx="4"/>
          </p:nvPr>
        </p:nvSpPr>
        <p:spPr>
          <a:xfrm>
            <a:off x="688597" y="3454426"/>
            <a:ext cx="2506524" cy="11361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/>
            <a:r>
              <a:rPr lang="en-GB" dirty="0"/>
              <a:t>&gt;10</a:t>
            </a:r>
            <a:r>
              <a:rPr lang="en-GB" baseline="30000" dirty="0"/>
              <a:t>2</a:t>
            </a:r>
            <a:r>
              <a:rPr lang="en-GB" dirty="0"/>
              <a:t> times more common than red giants. </a:t>
            </a:r>
          </a:p>
          <a:p>
            <a:pPr marL="0" lvl="0" indent="0"/>
            <a:endParaRPr dirty="0"/>
          </a:p>
        </p:txBody>
      </p:sp>
      <p:sp>
        <p:nvSpPr>
          <p:cNvPr id="4258" name="Google Shape;4258;p40"/>
          <p:cNvSpPr txBox="1">
            <a:spLocks noGrp="1"/>
          </p:cNvSpPr>
          <p:nvPr>
            <p:ph type="subTitle" idx="5"/>
          </p:nvPr>
        </p:nvSpPr>
        <p:spPr>
          <a:xfrm>
            <a:off x="6213562" y="3062965"/>
            <a:ext cx="2208300" cy="3999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Simple distance derivation</a:t>
            </a:r>
            <a:endParaRPr dirty="0"/>
          </a:p>
        </p:txBody>
      </p:sp>
      <p:sp>
        <p:nvSpPr>
          <p:cNvPr id="4259" name="Google Shape;4259;p40"/>
          <p:cNvSpPr txBox="1">
            <a:spLocks noGrp="1"/>
          </p:cNvSpPr>
          <p:nvPr>
            <p:ph type="subTitle" idx="6"/>
          </p:nvPr>
        </p:nvSpPr>
        <p:spPr>
          <a:xfrm>
            <a:off x="6211486" y="3787731"/>
            <a:ext cx="2536274" cy="11361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>
              <a:buClr>
                <a:srgbClr val="367BEC"/>
              </a:buClr>
              <a:buSzPct val="150000"/>
            </a:pPr>
            <a:r>
              <a:rPr lang="en-GB" dirty="0"/>
              <a:t>Relatively simple absolute magnitude relation as a function of colour, which can be used to calculate a photometric distance </a:t>
            </a:r>
          </a:p>
        </p:txBody>
      </p:sp>
      <p:sp>
        <p:nvSpPr>
          <p:cNvPr id="4260" name="Google Shape;4260;p40"/>
          <p:cNvSpPr/>
          <p:nvPr/>
        </p:nvSpPr>
        <p:spPr>
          <a:xfrm>
            <a:off x="764350" y="604450"/>
            <a:ext cx="3844932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8" name="Google Shape;4288;p40"/>
          <p:cNvSpPr/>
          <p:nvPr/>
        </p:nvSpPr>
        <p:spPr>
          <a:xfrm>
            <a:off x="798239" y="3415947"/>
            <a:ext cx="472472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0" name="Google Shape;4290;p40"/>
          <p:cNvSpPr/>
          <p:nvPr/>
        </p:nvSpPr>
        <p:spPr>
          <a:xfrm>
            <a:off x="6313934" y="3621858"/>
            <a:ext cx="472472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1" name="Google Shape;4291;p40"/>
          <p:cNvGrpSpPr/>
          <p:nvPr/>
        </p:nvGrpSpPr>
        <p:grpSpPr>
          <a:xfrm>
            <a:off x="568960" y="171380"/>
            <a:ext cx="176800" cy="169463"/>
            <a:chOff x="676275" y="560000"/>
            <a:chExt cx="176800" cy="169463"/>
          </a:xfrm>
        </p:grpSpPr>
        <p:sp>
          <p:nvSpPr>
            <p:cNvPr id="4292" name="Google Shape;4292;p40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0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C5AFFDE-C370-8B52-6149-8E591F6857F9}"/>
              </a:ext>
            </a:extLst>
          </p:cNvPr>
          <p:cNvSpPr txBox="1"/>
          <p:nvPr/>
        </p:nvSpPr>
        <p:spPr>
          <a:xfrm>
            <a:off x="7279341" y="4899924"/>
            <a:ext cx="1959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FEF8"/>
                </a:solidFill>
              </a:rPr>
              <a:t>viswanathan@astro.rug.nl</a:t>
            </a:r>
            <a:endParaRPr lang="en-US" sz="1200" dirty="0">
              <a:solidFill>
                <a:srgbClr val="FFFEF8"/>
              </a:solidFill>
            </a:endParaRPr>
          </a:p>
        </p:txBody>
      </p:sp>
      <p:sp>
        <p:nvSpPr>
          <p:cNvPr id="24" name="Google Shape;4254;p40">
            <a:extLst>
              <a:ext uri="{FF2B5EF4-FFF2-40B4-BE49-F238E27FC236}">
                <a16:creationId xmlns:a16="http://schemas.microsoft.com/office/drawing/2014/main" id="{6FAFD178-1596-F6B9-E6C0-3F95E70E6B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07979" y="3012848"/>
            <a:ext cx="2700403" cy="399900"/>
          </a:xfrm>
          <a:prstGeom prst="rect">
            <a:avLst/>
          </a:prstGeom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Low surface brightness features</a:t>
            </a:r>
            <a:endParaRPr dirty="0"/>
          </a:p>
        </p:txBody>
      </p:sp>
      <p:sp>
        <p:nvSpPr>
          <p:cNvPr id="25" name="Google Shape;4255;p40">
            <a:extLst>
              <a:ext uri="{FF2B5EF4-FFF2-40B4-BE49-F238E27FC236}">
                <a16:creationId xmlns:a16="http://schemas.microsoft.com/office/drawing/2014/main" id="{7525F164-5E1D-C4A3-3813-A5DEA084F67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613543" y="3692114"/>
            <a:ext cx="2208300" cy="1136100"/>
          </a:xfrm>
          <a:prstGeom prst="rect">
            <a:avLst/>
          </a:prstGeom>
          <a:noFill/>
          <a:ln w="25400"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lvl="0" indent="0"/>
            <a:r>
              <a:rPr lang="en-GB" dirty="0"/>
              <a:t>Because they are numerous, it allows us to probe into the faint counterpart of the streams and its features</a:t>
            </a:r>
          </a:p>
        </p:txBody>
      </p:sp>
      <p:sp>
        <p:nvSpPr>
          <p:cNvPr id="26" name="Google Shape;4289;p40">
            <a:extLst>
              <a:ext uri="{FF2B5EF4-FFF2-40B4-BE49-F238E27FC236}">
                <a16:creationId xmlns:a16="http://schemas.microsoft.com/office/drawing/2014/main" id="{D91E5D9E-2D14-04EE-0120-1C19B71825CA}"/>
              </a:ext>
            </a:extLst>
          </p:cNvPr>
          <p:cNvSpPr/>
          <p:nvPr/>
        </p:nvSpPr>
        <p:spPr>
          <a:xfrm>
            <a:off x="3716483" y="3520258"/>
            <a:ext cx="472472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icture containing light, star, dark&#10;&#10;Description automatically generated">
            <a:extLst>
              <a:ext uri="{FF2B5EF4-FFF2-40B4-BE49-F238E27FC236}">
                <a16:creationId xmlns:a16="http://schemas.microsoft.com/office/drawing/2014/main" id="{7E9C7A8D-D836-24B7-AB76-D49553DD2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09"/>
          <a:stretch/>
        </p:blipFill>
        <p:spPr>
          <a:xfrm>
            <a:off x="764350" y="1070036"/>
            <a:ext cx="2448911" cy="1992929"/>
          </a:xfrm>
          <a:prstGeom prst="rect">
            <a:avLst/>
          </a:prstGeom>
          <a:ln w="25400">
            <a:solidFill>
              <a:srgbClr val="367BEC"/>
            </a:solidFill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F3EEAEF-769A-EE27-8EFA-4B93862D8EF3}"/>
              </a:ext>
            </a:extLst>
          </p:cNvPr>
          <p:cNvGrpSpPr/>
          <p:nvPr/>
        </p:nvGrpSpPr>
        <p:grpSpPr>
          <a:xfrm>
            <a:off x="3613531" y="1074393"/>
            <a:ext cx="2517384" cy="1848827"/>
            <a:chOff x="3613531" y="1074393"/>
            <a:chExt cx="2517384" cy="1848827"/>
          </a:xfrm>
        </p:grpSpPr>
        <p:pic>
          <p:nvPicPr>
            <p:cNvPr id="6" name="Picture 5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E6FF1D2A-92A7-4F44-6690-5324C995D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3531" y="1074393"/>
              <a:ext cx="2401464" cy="1578490"/>
            </a:xfrm>
            <a:prstGeom prst="rect">
              <a:avLst/>
            </a:prstGeom>
            <a:ln w="25400">
              <a:solidFill>
                <a:srgbClr val="367BEC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25A9EB-A365-8AB1-D2A9-FC8168D1CB11}"/>
                </a:ext>
              </a:extLst>
            </p:cNvPr>
            <p:cNvSpPr txBox="1"/>
            <p:nvPr/>
          </p:nvSpPr>
          <p:spPr>
            <a:xfrm>
              <a:off x="4976432" y="2615443"/>
              <a:ext cx="11544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Pearson+19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3C953C-DA3E-C369-6B36-8C8148E0BC8E}"/>
              </a:ext>
            </a:extLst>
          </p:cNvPr>
          <p:cNvGrpSpPr/>
          <p:nvPr/>
        </p:nvGrpSpPr>
        <p:grpSpPr>
          <a:xfrm>
            <a:off x="6313934" y="309579"/>
            <a:ext cx="5636766" cy="2670796"/>
            <a:chOff x="6313934" y="347679"/>
            <a:chExt cx="5636766" cy="267079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55306BE-562C-8ED1-8FDE-118A7C3B063F}"/>
                </a:ext>
              </a:extLst>
            </p:cNvPr>
            <p:cNvGrpSpPr/>
            <p:nvPr/>
          </p:nvGrpSpPr>
          <p:grpSpPr>
            <a:xfrm>
              <a:off x="6313934" y="347679"/>
              <a:ext cx="1885805" cy="2393421"/>
              <a:chOff x="6313934" y="411179"/>
              <a:chExt cx="1885805" cy="2393421"/>
            </a:xfrm>
            <a:solidFill>
              <a:srgbClr val="FFFFFF"/>
            </a:solidFill>
          </p:grpSpPr>
          <p:pic>
            <p:nvPicPr>
              <p:cNvPr id="5128" name="Picture 8">
                <a:extLst>
                  <a:ext uri="{FF2B5EF4-FFF2-40B4-BE49-F238E27FC236}">
                    <a16:creationId xmlns:a16="http://schemas.microsoft.com/office/drawing/2014/main" id="{146F5A7C-FD47-3BB9-6F5D-5619BC1625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902" b="20098"/>
              <a:stretch/>
            </p:blipFill>
            <p:spPr bwMode="auto">
              <a:xfrm>
                <a:off x="6313934" y="411179"/>
                <a:ext cx="1885805" cy="1347293"/>
              </a:xfrm>
              <a:prstGeom prst="rect">
                <a:avLst/>
              </a:prstGeom>
              <a:grpFill/>
              <a:ln w="25400">
                <a:solidFill>
                  <a:srgbClr val="367BEC"/>
                </a:solidFill>
              </a:ln>
            </p:spPr>
          </p:pic>
          <p:pic>
            <p:nvPicPr>
              <p:cNvPr id="4102" name="Picture 6">
                <a:extLst>
                  <a:ext uri="{FF2B5EF4-FFF2-40B4-BE49-F238E27FC236}">
                    <a16:creationId xmlns:a16="http://schemas.microsoft.com/office/drawing/2014/main" id="{D7C78412-0926-1C66-2111-E8901C87B3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74"/>
              <a:stretch/>
            </p:blipFill>
            <p:spPr bwMode="auto">
              <a:xfrm>
                <a:off x="6313934" y="1844242"/>
                <a:ext cx="1885805" cy="960358"/>
              </a:xfrm>
              <a:prstGeom prst="rect">
                <a:avLst/>
              </a:prstGeom>
              <a:grpFill/>
              <a:ln w="25400">
                <a:solidFill>
                  <a:srgbClr val="367BEC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430C8E-FF69-CE8F-2ADE-7C2769198683}"/>
                </a:ext>
              </a:extLst>
            </p:cNvPr>
            <p:cNvSpPr txBox="1"/>
            <p:nvPr/>
          </p:nvSpPr>
          <p:spPr>
            <a:xfrm>
              <a:off x="7124700" y="2710698"/>
              <a:ext cx="482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</a:rPr>
                <a:t>Viswanathan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6" grpId="0" build="p"/>
      <p:bldP spid="4257" grpId="0" build="p"/>
      <p:bldP spid="4258" grpId="0" build="p"/>
      <p:bldP spid="4259" grpId="0" build="p"/>
      <p:bldP spid="4288" grpId="0" animBg="1"/>
      <p:bldP spid="4290" grpId="0" animBg="1"/>
      <p:bldP spid="24" grpId="0" build="p"/>
      <p:bldP spid="25" grpId="0" build="p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3" name="Google Shape;4353;p45"/>
          <p:cNvSpPr/>
          <p:nvPr/>
        </p:nvSpPr>
        <p:spPr>
          <a:xfrm>
            <a:off x="3029850" y="972750"/>
            <a:ext cx="3084354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4" name="Google Shape;4354;p45"/>
          <p:cNvGrpSpPr/>
          <p:nvPr/>
        </p:nvGrpSpPr>
        <p:grpSpPr>
          <a:xfrm>
            <a:off x="8076813" y="-699575"/>
            <a:ext cx="27650" cy="21975"/>
            <a:chOff x="8820375" y="1023600"/>
            <a:chExt cx="27650" cy="21975"/>
          </a:xfrm>
        </p:grpSpPr>
        <p:sp>
          <p:nvSpPr>
            <p:cNvPr id="4355" name="Google Shape;4355;p4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8" name="Google Shape;4358;p45"/>
          <p:cNvGrpSpPr/>
          <p:nvPr/>
        </p:nvGrpSpPr>
        <p:grpSpPr>
          <a:xfrm>
            <a:off x="8723813" y="-381425"/>
            <a:ext cx="55825" cy="44400"/>
            <a:chOff x="8347600" y="1441475"/>
            <a:chExt cx="55825" cy="44400"/>
          </a:xfrm>
        </p:grpSpPr>
        <p:sp>
          <p:nvSpPr>
            <p:cNvPr id="4359" name="Google Shape;4359;p4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2" name="Google Shape;4362;p45"/>
          <p:cNvSpPr/>
          <p:nvPr/>
        </p:nvSpPr>
        <p:spPr>
          <a:xfrm>
            <a:off x="-1705512" y="86525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3" name="Google Shape;4363;p45"/>
          <p:cNvSpPr/>
          <p:nvPr/>
        </p:nvSpPr>
        <p:spPr>
          <a:xfrm>
            <a:off x="-1270475" y="674825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4" name="Google Shape;4364;p45"/>
          <p:cNvGrpSpPr/>
          <p:nvPr/>
        </p:nvGrpSpPr>
        <p:grpSpPr>
          <a:xfrm>
            <a:off x="-2044300" y="41013"/>
            <a:ext cx="162450" cy="154525"/>
            <a:chOff x="8676550" y="247000"/>
            <a:chExt cx="162450" cy="154525"/>
          </a:xfrm>
        </p:grpSpPr>
        <p:sp>
          <p:nvSpPr>
            <p:cNvPr id="4365" name="Google Shape;4365;p45"/>
            <p:cNvSpPr/>
            <p:nvPr/>
          </p:nvSpPr>
          <p:spPr>
            <a:xfrm>
              <a:off x="8820925" y="36415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5"/>
            <p:cNvSpPr/>
            <p:nvPr/>
          </p:nvSpPr>
          <p:spPr>
            <a:xfrm>
              <a:off x="8676550" y="247000"/>
              <a:ext cx="162450" cy="154525"/>
            </a:xfrm>
            <a:custGeom>
              <a:avLst/>
              <a:gdLst/>
              <a:ahLst/>
              <a:cxnLst/>
              <a:rect l="l" t="t" r="r" b="b"/>
              <a:pathLst>
                <a:path w="6498" h="6181" extrusionOk="0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5"/>
            <p:cNvSpPr/>
            <p:nvPr/>
          </p:nvSpPr>
          <p:spPr>
            <a:xfrm>
              <a:off x="8688575" y="271450"/>
              <a:ext cx="93000" cy="35575"/>
            </a:xfrm>
            <a:custGeom>
              <a:avLst/>
              <a:gdLst/>
              <a:ahLst/>
              <a:cxnLst/>
              <a:rect l="l" t="t" r="r" b="b"/>
              <a:pathLst>
                <a:path w="3720" h="1423" extrusionOk="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5"/>
            <p:cNvSpPr/>
            <p:nvPr/>
          </p:nvSpPr>
          <p:spPr>
            <a:xfrm>
              <a:off x="8717575" y="331900"/>
              <a:ext cx="115675" cy="33025"/>
            </a:xfrm>
            <a:custGeom>
              <a:avLst/>
              <a:gdLst/>
              <a:ahLst/>
              <a:cxnLst/>
              <a:rect l="l" t="t" r="r" b="b"/>
              <a:pathLst>
                <a:path w="4627" h="1321" extrusionOk="0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9" name="Google Shape;4369;p45"/>
          <p:cNvGrpSpPr/>
          <p:nvPr/>
        </p:nvGrpSpPr>
        <p:grpSpPr>
          <a:xfrm>
            <a:off x="8878863" y="-600175"/>
            <a:ext cx="71100" cy="74200"/>
            <a:chOff x="8502650" y="1222725"/>
            <a:chExt cx="71100" cy="74200"/>
          </a:xfrm>
        </p:grpSpPr>
        <p:sp>
          <p:nvSpPr>
            <p:cNvPr id="4370" name="Google Shape;4370;p45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5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5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5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4" name="Google Shape;4374;p45"/>
          <p:cNvGrpSpPr/>
          <p:nvPr/>
        </p:nvGrpSpPr>
        <p:grpSpPr>
          <a:xfrm>
            <a:off x="8345100" y="-400537"/>
            <a:ext cx="32825" cy="22950"/>
            <a:chOff x="8097425" y="1383825"/>
            <a:chExt cx="32825" cy="22950"/>
          </a:xfrm>
        </p:grpSpPr>
        <p:sp>
          <p:nvSpPr>
            <p:cNvPr id="4375" name="Google Shape;4375;p4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9" name="Google Shape;4379;p45"/>
          <p:cNvGrpSpPr/>
          <p:nvPr/>
        </p:nvGrpSpPr>
        <p:grpSpPr>
          <a:xfrm>
            <a:off x="-458950" y="746075"/>
            <a:ext cx="115950" cy="86125"/>
            <a:chOff x="8839525" y="1569650"/>
            <a:chExt cx="115950" cy="86125"/>
          </a:xfrm>
        </p:grpSpPr>
        <p:sp>
          <p:nvSpPr>
            <p:cNvPr id="4380" name="Google Shape;4380;p45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5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2" name="Google Shape;4382;p45"/>
          <p:cNvSpPr/>
          <p:nvPr/>
        </p:nvSpPr>
        <p:spPr>
          <a:xfrm>
            <a:off x="-1578675" y="419400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3" name="Google Shape;4383;p45"/>
          <p:cNvSpPr/>
          <p:nvPr/>
        </p:nvSpPr>
        <p:spPr>
          <a:xfrm>
            <a:off x="8439063" y="-818237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4" name="Google Shape;4384;p45"/>
          <p:cNvSpPr/>
          <p:nvPr/>
        </p:nvSpPr>
        <p:spPr>
          <a:xfrm>
            <a:off x="-718037" y="673100"/>
            <a:ext cx="44850" cy="33675"/>
          </a:xfrm>
          <a:custGeom>
            <a:avLst/>
            <a:gdLst/>
            <a:ahLst/>
            <a:cxnLst/>
            <a:rect l="l" t="t" r="r" b="b"/>
            <a:pathLst>
              <a:path w="1794" h="1347" extrusionOk="0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5" name="Google Shape;4385;p45"/>
          <p:cNvSpPr/>
          <p:nvPr/>
        </p:nvSpPr>
        <p:spPr>
          <a:xfrm>
            <a:off x="-2241437" y="186288"/>
            <a:ext cx="45475" cy="39425"/>
          </a:xfrm>
          <a:custGeom>
            <a:avLst/>
            <a:gdLst/>
            <a:ahLst/>
            <a:cxnLst/>
            <a:rect l="l" t="t" r="r" b="b"/>
            <a:pathLst>
              <a:path w="1819" h="1577" extrusionOk="0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6" name="Google Shape;4386;p45"/>
          <p:cNvSpPr/>
          <p:nvPr/>
        </p:nvSpPr>
        <p:spPr>
          <a:xfrm>
            <a:off x="-2657887" y="41013"/>
            <a:ext cx="67600" cy="57100"/>
          </a:xfrm>
          <a:custGeom>
            <a:avLst/>
            <a:gdLst/>
            <a:ahLst/>
            <a:cxnLst/>
            <a:rect l="l" t="t" r="r" b="b"/>
            <a:pathLst>
              <a:path w="2704" h="2284" extrusionOk="0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7" name="Google Shape;4387;p45"/>
          <p:cNvSpPr/>
          <p:nvPr/>
        </p:nvSpPr>
        <p:spPr>
          <a:xfrm>
            <a:off x="8637750" y="-903887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8" name="Google Shape;4388;p45"/>
          <p:cNvSpPr/>
          <p:nvPr/>
        </p:nvSpPr>
        <p:spPr>
          <a:xfrm>
            <a:off x="-1817512" y="273825"/>
            <a:ext cx="91075" cy="99775"/>
          </a:xfrm>
          <a:custGeom>
            <a:avLst/>
            <a:gdLst/>
            <a:ahLst/>
            <a:cxnLst/>
            <a:rect l="l" t="t" r="r" b="b"/>
            <a:pathLst>
              <a:path w="3643" h="3991" extrusionOk="0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9" name="Google Shape;4389;p45"/>
          <p:cNvSpPr/>
          <p:nvPr/>
        </p:nvSpPr>
        <p:spPr>
          <a:xfrm>
            <a:off x="9079275" y="-976487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0" name="Google Shape;4390;p45"/>
          <p:cNvSpPr/>
          <p:nvPr/>
        </p:nvSpPr>
        <p:spPr>
          <a:xfrm>
            <a:off x="9085550" y="-986337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1" name="Google Shape;4391;p45"/>
          <p:cNvSpPr/>
          <p:nvPr/>
        </p:nvSpPr>
        <p:spPr>
          <a:xfrm>
            <a:off x="-520225" y="415550"/>
            <a:ext cx="31475" cy="42750"/>
          </a:xfrm>
          <a:custGeom>
            <a:avLst/>
            <a:gdLst/>
            <a:ahLst/>
            <a:cxnLst/>
            <a:rect l="l" t="t" r="r" b="b"/>
            <a:pathLst>
              <a:path w="1259" h="1710" extrusionOk="0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2" name="Google Shape;4392;p45"/>
          <p:cNvSpPr/>
          <p:nvPr/>
        </p:nvSpPr>
        <p:spPr>
          <a:xfrm>
            <a:off x="8858525" y="-958587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3" name="Google Shape;4393;p45"/>
          <p:cNvSpPr/>
          <p:nvPr/>
        </p:nvSpPr>
        <p:spPr>
          <a:xfrm flipH="1">
            <a:off x="8563900" y="-60800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4" name="Google Shape;4394;p45"/>
          <p:cNvSpPr/>
          <p:nvPr/>
        </p:nvSpPr>
        <p:spPr>
          <a:xfrm flipH="1">
            <a:off x="8323500" y="-977587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5" name="Google Shape;4395;p45"/>
          <p:cNvSpPr/>
          <p:nvPr/>
        </p:nvSpPr>
        <p:spPr>
          <a:xfrm flipH="1">
            <a:off x="-1388725" y="512238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6" name="Google Shape;4396;p45"/>
          <p:cNvSpPr/>
          <p:nvPr/>
        </p:nvSpPr>
        <p:spPr>
          <a:xfrm>
            <a:off x="-1384387" y="309488"/>
            <a:ext cx="34050" cy="28450"/>
          </a:xfrm>
          <a:custGeom>
            <a:avLst/>
            <a:gdLst/>
            <a:ahLst/>
            <a:cxnLst/>
            <a:rect l="l" t="t" r="r" b="b"/>
            <a:pathLst>
              <a:path w="1362" h="1138" extrusionOk="0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7" name="Google Shape;4397;p45"/>
          <p:cNvSpPr/>
          <p:nvPr/>
        </p:nvSpPr>
        <p:spPr>
          <a:xfrm>
            <a:off x="-700825" y="128313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8" name="Google Shape;4398;p45"/>
          <p:cNvSpPr/>
          <p:nvPr/>
        </p:nvSpPr>
        <p:spPr>
          <a:xfrm rot="10800000">
            <a:off x="-2813712" y="288363"/>
            <a:ext cx="51725" cy="85325"/>
          </a:xfrm>
          <a:custGeom>
            <a:avLst/>
            <a:gdLst/>
            <a:ahLst/>
            <a:cxnLst/>
            <a:rect l="l" t="t" r="r" b="b"/>
            <a:pathLst>
              <a:path w="2069" h="3413" extrusionOk="0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9" name="Google Shape;4399;p45"/>
          <p:cNvGrpSpPr/>
          <p:nvPr/>
        </p:nvGrpSpPr>
        <p:grpSpPr>
          <a:xfrm rot="10800000">
            <a:off x="-1008275" y="257000"/>
            <a:ext cx="76300" cy="134575"/>
            <a:chOff x="8292650" y="153875"/>
            <a:chExt cx="76300" cy="134575"/>
          </a:xfrm>
        </p:grpSpPr>
        <p:sp>
          <p:nvSpPr>
            <p:cNvPr id="4400" name="Google Shape;4400;p45"/>
            <p:cNvSpPr/>
            <p:nvPr/>
          </p:nvSpPr>
          <p:spPr>
            <a:xfrm>
              <a:off x="8361550" y="18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5"/>
            <p:cNvSpPr/>
            <p:nvPr/>
          </p:nvSpPr>
          <p:spPr>
            <a:xfrm>
              <a:off x="8292650" y="153875"/>
              <a:ext cx="76300" cy="134575"/>
            </a:xfrm>
            <a:custGeom>
              <a:avLst/>
              <a:gdLst/>
              <a:ahLst/>
              <a:cxnLst/>
              <a:rect l="l" t="t" r="r" b="b"/>
              <a:pathLst>
                <a:path w="3052" h="5383" extrusionOk="0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5"/>
            <p:cNvSpPr/>
            <p:nvPr/>
          </p:nvSpPr>
          <p:spPr>
            <a:xfrm>
              <a:off x="8305225" y="179050"/>
              <a:ext cx="56075" cy="44325"/>
            </a:xfrm>
            <a:custGeom>
              <a:avLst/>
              <a:gdLst/>
              <a:ahLst/>
              <a:cxnLst/>
              <a:rect l="l" t="t" r="r" b="b"/>
              <a:pathLst>
                <a:path w="2243" h="1773" extrusionOk="0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3" name="Google Shape;4403;p45"/>
          <p:cNvSpPr/>
          <p:nvPr/>
        </p:nvSpPr>
        <p:spPr>
          <a:xfrm rot="10800000">
            <a:off x="-2141025" y="729050"/>
            <a:ext cx="24375" cy="19950"/>
          </a:xfrm>
          <a:custGeom>
            <a:avLst/>
            <a:gdLst/>
            <a:ahLst/>
            <a:cxnLst/>
            <a:rect l="l" t="t" r="r" b="b"/>
            <a:pathLst>
              <a:path w="975" h="798" extrusionOk="0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4" name="Google Shape;4404;p45"/>
          <p:cNvSpPr/>
          <p:nvPr/>
        </p:nvSpPr>
        <p:spPr>
          <a:xfrm rot="10800000">
            <a:off x="-2236600" y="456038"/>
            <a:ext cx="59875" cy="49675"/>
          </a:xfrm>
          <a:custGeom>
            <a:avLst/>
            <a:gdLst/>
            <a:ahLst/>
            <a:cxnLst/>
            <a:rect l="l" t="t" r="r" b="b"/>
            <a:pathLst>
              <a:path w="2395" h="1987" extrusionOk="0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5" name="Google Shape;4405;p45"/>
          <p:cNvGrpSpPr/>
          <p:nvPr/>
        </p:nvGrpSpPr>
        <p:grpSpPr>
          <a:xfrm rot="10800000" flipH="1">
            <a:off x="-2865300" y="577188"/>
            <a:ext cx="39675" cy="33500"/>
            <a:chOff x="1171975" y="3874200"/>
            <a:chExt cx="39675" cy="33500"/>
          </a:xfrm>
        </p:grpSpPr>
        <p:sp>
          <p:nvSpPr>
            <p:cNvPr id="4406" name="Google Shape;4406;p45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5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5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1" name="Google Shape;4411;p45"/>
          <p:cNvSpPr/>
          <p:nvPr/>
        </p:nvSpPr>
        <p:spPr>
          <a:xfrm rot="10800000">
            <a:off x="-2536575" y="673913"/>
            <a:ext cx="19825" cy="17500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2" name="Google Shape;4412;p45"/>
          <p:cNvSpPr/>
          <p:nvPr/>
        </p:nvSpPr>
        <p:spPr>
          <a:xfrm rot="10800000">
            <a:off x="8328550" y="-734500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3" name="Google Shape;4413;p45"/>
          <p:cNvGrpSpPr/>
          <p:nvPr/>
        </p:nvGrpSpPr>
        <p:grpSpPr>
          <a:xfrm rot="10800000" flipH="1">
            <a:off x="8216650" y="-272837"/>
            <a:ext cx="33675" cy="35675"/>
            <a:chOff x="4304250" y="4768863"/>
            <a:chExt cx="33675" cy="35675"/>
          </a:xfrm>
        </p:grpSpPr>
        <p:sp>
          <p:nvSpPr>
            <p:cNvPr id="4414" name="Google Shape;4414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7" name="Google Shape;4417;p45"/>
          <p:cNvGrpSpPr/>
          <p:nvPr/>
        </p:nvGrpSpPr>
        <p:grpSpPr>
          <a:xfrm rot="10800000" flipH="1">
            <a:off x="-2607950" y="322975"/>
            <a:ext cx="123900" cy="117750"/>
            <a:chOff x="4877375" y="4089763"/>
            <a:chExt cx="123900" cy="117750"/>
          </a:xfrm>
        </p:grpSpPr>
        <p:sp>
          <p:nvSpPr>
            <p:cNvPr id="4418" name="Google Shape;4418;p45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5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5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5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5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3" name="Google Shape;4423;p45"/>
          <p:cNvSpPr/>
          <p:nvPr/>
        </p:nvSpPr>
        <p:spPr>
          <a:xfrm rot="10800000">
            <a:off x="-1934662" y="5491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4" name="Google Shape;4424;p45"/>
          <p:cNvSpPr/>
          <p:nvPr/>
        </p:nvSpPr>
        <p:spPr>
          <a:xfrm rot="-9237154" flipH="1">
            <a:off x="7533981" y="-1072789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5" name="Google Shape;4425;p45"/>
          <p:cNvSpPr/>
          <p:nvPr/>
        </p:nvSpPr>
        <p:spPr>
          <a:xfrm rot="-9237154" flipH="1">
            <a:off x="7529251" y="-1088635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6" name="Google Shape;4426;p45"/>
          <p:cNvGrpSpPr/>
          <p:nvPr/>
        </p:nvGrpSpPr>
        <p:grpSpPr>
          <a:xfrm rot="-9237154">
            <a:off x="7154891" y="-1073381"/>
            <a:ext cx="40749" cy="29849"/>
            <a:chOff x="923425" y="4869400"/>
            <a:chExt cx="40750" cy="29850"/>
          </a:xfrm>
        </p:grpSpPr>
        <p:sp>
          <p:nvSpPr>
            <p:cNvPr id="4427" name="Google Shape;4427;p45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5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5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0" name="Google Shape;4430;p45"/>
          <p:cNvSpPr/>
          <p:nvPr/>
        </p:nvSpPr>
        <p:spPr>
          <a:xfrm rot="-9237154" flipH="1">
            <a:off x="7635179" y="-544047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1" name="Google Shape;4431;p45"/>
          <p:cNvGrpSpPr/>
          <p:nvPr/>
        </p:nvGrpSpPr>
        <p:grpSpPr>
          <a:xfrm rot="-9237154">
            <a:off x="7550429" y="-896229"/>
            <a:ext cx="203468" cy="175544"/>
            <a:chOff x="292325" y="4360000"/>
            <a:chExt cx="203475" cy="175550"/>
          </a:xfrm>
        </p:grpSpPr>
        <p:sp>
          <p:nvSpPr>
            <p:cNvPr id="4432" name="Google Shape;4432;p4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5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5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6" name="Google Shape;4436;p45"/>
          <p:cNvGrpSpPr/>
          <p:nvPr/>
        </p:nvGrpSpPr>
        <p:grpSpPr>
          <a:xfrm rot="-9237154">
            <a:off x="7065877" y="-933996"/>
            <a:ext cx="89172" cy="75222"/>
            <a:chOff x="645875" y="4874950"/>
            <a:chExt cx="89175" cy="75225"/>
          </a:xfrm>
        </p:grpSpPr>
        <p:sp>
          <p:nvSpPr>
            <p:cNvPr id="4437" name="Google Shape;4437;p45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5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5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5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5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2" name="Google Shape;4442;p45"/>
          <p:cNvGrpSpPr/>
          <p:nvPr/>
        </p:nvGrpSpPr>
        <p:grpSpPr>
          <a:xfrm rot="-9237154">
            <a:off x="6496423" y="-291660"/>
            <a:ext cx="39674" cy="33499"/>
            <a:chOff x="1171975" y="3874200"/>
            <a:chExt cx="39675" cy="33500"/>
          </a:xfrm>
        </p:grpSpPr>
        <p:sp>
          <p:nvSpPr>
            <p:cNvPr id="4443" name="Google Shape;4443;p45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5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5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8" name="Google Shape;4448;p45"/>
          <p:cNvGrpSpPr/>
          <p:nvPr/>
        </p:nvGrpSpPr>
        <p:grpSpPr>
          <a:xfrm rot="-9237154">
            <a:off x="7707430" y="-479442"/>
            <a:ext cx="47873" cy="30924"/>
            <a:chOff x="194175" y="4477025"/>
            <a:chExt cx="47875" cy="30925"/>
          </a:xfrm>
        </p:grpSpPr>
        <p:sp>
          <p:nvSpPr>
            <p:cNvPr id="4449" name="Google Shape;4449;p45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5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5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5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5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5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5" name="Google Shape;4455;p45"/>
          <p:cNvGrpSpPr/>
          <p:nvPr/>
        </p:nvGrpSpPr>
        <p:grpSpPr>
          <a:xfrm rot="-9237154">
            <a:off x="7228970" y="-675321"/>
            <a:ext cx="44323" cy="58423"/>
            <a:chOff x="672400" y="4517950"/>
            <a:chExt cx="44325" cy="58425"/>
          </a:xfrm>
        </p:grpSpPr>
        <p:sp>
          <p:nvSpPr>
            <p:cNvPr id="4456" name="Google Shape;4456;p45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5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5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5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5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5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2" name="Google Shape;4462;p45"/>
          <p:cNvGrpSpPr/>
          <p:nvPr/>
        </p:nvGrpSpPr>
        <p:grpSpPr>
          <a:xfrm rot="-9237154">
            <a:off x="7410722" y="-510443"/>
            <a:ext cx="78772" cy="92922"/>
            <a:chOff x="319125" y="4619225"/>
            <a:chExt cx="78775" cy="92925"/>
          </a:xfrm>
        </p:grpSpPr>
        <p:sp>
          <p:nvSpPr>
            <p:cNvPr id="4463" name="Google Shape;4463;p45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5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5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5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7" name="Google Shape;4467;p45"/>
          <p:cNvGrpSpPr/>
          <p:nvPr/>
        </p:nvGrpSpPr>
        <p:grpSpPr>
          <a:xfrm rot="-9237154">
            <a:off x="7831794" y="-637968"/>
            <a:ext cx="56073" cy="56073"/>
            <a:chOff x="327875" y="5038950"/>
            <a:chExt cx="56075" cy="56075"/>
          </a:xfrm>
        </p:grpSpPr>
        <p:sp>
          <p:nvSpPr>
            <p:cNvPr id="4468" name="Google Shape;4468;p45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5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5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5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5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3" name="Google Shape;4473;p45"/>
          <p:cNvGrpSpPr/>
          <p:nvPr/>
        </p:nvGrpSpPr>
        <p:grpSpPr>
          <a:xfrm rot="-9237154">
            <a:off x="7970865" y="-457766"/>
            <a:ext cx="54698" cy="76572"/>
            <a:chOff x="433700" y="4770875"/>
            <a:chExt cx="54700" cy="76575"/>
          </a:xfrm>
        </p:grpSpPr>
        <p:sp>
          <p:nvSpPr>
            <p:cNvPr id="4474" name="Google Shape;4474;p45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5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5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5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5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9" name="Google Shape;4479;p45"/>
          <p:cNvSpPr/>
          <p:nvPr/>
        </p:nvSpPr>
        <p:spPr>
          <a:xfrm rot="-9237154" flipH="1">
            <a:off x="7303247" y="-898699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0" name="Google Shape;4480;p45"/>
          <p:cNvSpPr/>
          <p:nvPr/>
        </p:nvSpPr>
        <p:spPr>
          <a:xfrm rot="-9237154" flipH="1">
            <a:off x="6843691" y="-415463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1" name="Google Shape;4481;p45"/>
          <p:cNvSpPr/>
          <p:nvPr/>
        </p:nvSpPr>
        <p:spPr>
          <a:xfrm rot="-9237154" flipH="1">
            <a:off x="6652310" y="-577056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2" name="Google Shape;4482;p45"/>
          <p:cNvSpPr/>
          <p:nvPr/>
        </p:nvSpPr>
        <p:spPr>
          <a:xfrm rot="-9237154" flipH="1">
            <a:off x="6181049" y="-344070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3" name="Google Shape;4483;p45"/>
          <p:cNvSpPr/>
          <p:nvPr/>
        </p:nvSpPr>
        <p:spPr>
          <a:xfrm rot="-9237154" flipH="1">
            <a:off x="7102748" y="-454609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4" name="Google Shape;4484;p45"/>
          <p:cNvSpPr/>
          <p:nvPr/>
        </p:nvSpPr>
        <p:spPr>
          <a:xfrm rot="-9237154" flipH="1">
            <a:off x="7974987" y="-928259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5" name="Google Shape;4485;p45"/>
          <p:cNvGrpSpPr/>
          <p:nvPr/>
        </p:nvGrpSpPr>
        <p:grpSpPr>
          <a:xfrm rot="-9237154">
            <a:off x="6811575" y="-759869"/>
            <a:ext cx="33674" cy="35674"/>
            <a:chOff x="4304250" y="4768863"/>
            <a:chExt cx="33675" cy="35675"/>
          </a:xfrm>
        </p:grpSpPr>
        <p:sp>
          <p:nvSpPr>
            <p:cNvPr id="4486" name="Google Shape;4486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9" name="Google Shape;4489;p45"/>
          <p:cNvGrpSpPr/>
          <p:nvPr/>
        </p:nvGrpSpPr>
        <p:grpSpPr>
          <a:xfrm rot="-9237154">
            <a:off x="6278485" y="-655718"/>
            <a:ext cx="123896" cy="117746"/>
            <a:chOff x="4877375" y="4089763"/>
            <a:chExt cx="123900" cy="117750"/>
          </a:xfrm>
        </p:grpSpPr>
        <p:sp>
          <p:nvSpPr>
            <p:cNvPr id="4490" name="Google Shape;4490;p45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5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5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5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5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5" name="Google Shape;4495;p45"/>
          <p:cNvSpPr/>
          <p:nvPr/>
        </p:nvSpPr>
        <p:spPr>
          <a:xfrm rot="10800000">
            <a:off x="6689825" y="-1036612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6" name="Google Shape;4496;p45"/>
          <p:cNvGrpSpPr/>
          <p:nvPr/>
        </p:nvGrpSpPr>
        <p:grpSpPr>
          <a:xfrm flipH="1">
            <a:off x="931351" y="-699575"/>
            <a:ext cx="27650" cy="21975"/>
            <a:chOff x="8820375" y="1023600"/>
            <a:chExt cx="27650" cy="21975"/>
          </a:xfrm>
        </p:grpSpPr>
        <p:sp>
          <p:nvSpPr>
            <p:cNvPr id="4497" name="Google Shape;4497;p45"/>
            <p:cNvSpPr/>
            <p:nvPr/>
          </p:nvSpPr>
          <p:spPr>
            <a:xfrm>
              <a:off x="8823650" y="1026950"/>
              <a:ext cx="20825" cy="15350"/>
            </a:xfrm>
            <a:custGeom>
              <a:avLst/>
              <a:gdLst/>
              <a:ahLst/>
              <a:cxnLst/>
              <a:rect l="l" t="t" r="r" b="b"/>
              <a:pathLst>
                <a:path w="833" h="614" extrusionOk="0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5"/>
            <p:cNvSpPr/>
            <p:nvPr/>
          </p:nvSpPr>
          <p:spPr>
            <a:xfrm>
              <a:off x="8845800" y="10379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5"/>
            <p:cNvSpPr/>
            <p:nvPr/>
          </p:nvSpPr>
          <p:spPr>
            <a:xfrm>
              <a:off x="8820375" y="1023600"/>
              <a:ext cx="27650" cy="21975"/>
            </a:xfrm>
            <a:custGeom>
              <a:avLst/>
              <a:gdLst/>
              <a:ahLst/>
              <a:cxnLst/>
              <a:rect l="l" t="t" r="r" b="b"/>
              <a:pathLst>
                <a:path w="1106" h="879" extrusionOk="0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0" name="Google Shape;4500;p45"/>
          <p:cNvGrpSpPr/>
          <p:nvPr/>
        </p:nvGrpSpPr>
        <p:grpSpPr>
          <a:xfrm flipH="1">
            <a:off x="256176" y="-381425"/>
            <a:ext cx="55825" cy="44400"/>
            <a:chOff x="8347600" y="1441475"/>
            <a:chExt cx="55825" cy="44400"/>
          </a:xfrm>
        </p:grpSpPr>
        <p:sp>
          <p:nvSpPr>
            <p:cNvPr id="4501" name="Google Shape;4501;p45"/>
            <p:cNvSpPr/>
            <p:nvPr/>
          </p:nvSpPr>
          <p:spPr>
            <a:xfrm>
              <a:off x="8358825" y="14450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5"/>
            <p:cNvSpPr/>
            <p:nvPr/>
          </p:nvSpPr>
          <p:spPr>
            <a:xfrm>
              <a:off x="8347600" y="1441475"/>
              <a:ext cx="55825" cy="44400"/>
            </a:xfrm>
            <a:custGeom>
              <a:avLst/>
              <a:gdLst/>
              <a:ahLst/>
              <a:cxnLst/>
              <a:rect l="l" t="t" r="r" b="b"/>
              <a:pathLst>
                <a:path w="2233" h="1776" extrusionOk="0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5"/>
            <p:cNvSpPr/>
            <p:nvPr/>
          </p:nvSpPr>
          <p:spPr>
            <a:xfrm>
              <a:off x="8361550" y="1447775"/>
              <a:ext cx="19175" cy="31575"/>
            </a:xfrm>
            <a:custGeom>
              <a:avLst/>
              <a:gdLst/>
              <a:ahLst/>
              <a:cxnLst/>
              <a:rect l="l" t="t" r="r" b="b"/>
              <a:pathLst>
                <a:path w="767" h="1263" extrusionOk="0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4" name="Google Shape;4504;p45"/>
          <p:cNvGrpSpPr/>
          <p:nvPr/>
        </p:nvGrpSpPr>
        <p:grpSpPr>
          <a:xfrm flipH="1">
            <a:off x="85851" y="-600175"/>
            <a:ext cx="71100" cy="74200"/>
            <a:chOff x="8502650" y="1222725"/>
            <a:chExt cx="71100" cy="74200"/>
          </a:xfrm>
        </p:grpSpPr>
        <p:sp>
          <p:nvSpPr>
            <p:cNvPr id="4505" name="Google Shape;4505;p45"/>
            <p:cNvSpPr/>
            <p:nvPr/>
          </p:nvSpPr>
          <p:spPr>
            <a:xfrm>
              <a:off x="8540100" y="1224925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5"/>
            <p:cNvSpPr/>
            <p:nvPr/>
          </p:nvSpPr>
          <p:spPr>
            <a:xfrm>
              <a:off x="8502650" y="1222725"/>
              <a:ext cx="71100" cy="74200"/>
            </a:xfrm>
            <a:custGeom>
              <a:avLst/>
              <a:gdLst/>
              <a:ahLst/>
              <a:cxnLst/>
              <a:rect l="l" t="t" r="r" b="b"/>
              <a:pathLst>
                <a:path w="2844" h="2968" extrusionOk="0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5"/>
            <p:cNvSpPr/>
            <p:nvPr/>
          </p:nvSpPr>
          <p:spPr>
            <a:xfrm>
              <a:off x="8517125" y="1257100"/>
              <a:ext cx="28200" cy="35375"/>
            </a:xfrm>
            <a:custGeom>
              <a:avLst/>
              <a:gdLst/>
              <a:ahLst/>
              <a:cxnLst/>
              <a:rect l="l" t="t" r="r" b="b"/>
              <a:pathLst>
                <a:path w="1128" h="1415" extrusionOk="0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5"/>
            <p:cNvSpPr/>
            <p:nvPr/>
          </p:nvSpPr>
          <p:spPr>
            <a:xfrm>
              <a:off x="8525075" y="1225625"/>
              <a:ext cx="34475" cy="44175"/>
            </a:xfrm>
            <a:custGeom>
              <a:avLst/>
              <a:gdLst/>
              <a:ahLst/>
              <a:cxnLst/>
              <a:rect l="l" t="t" r="r" b="b"/>
              <a:pathLst>
                <a:path w="1379" h="1767" extrusionOk="0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9" name="Google Shape;4509;p45"/>
          <p:cNvGrpSpPr/>
          <p:nvPr/>
        </p:nvGrpSpPr>
        <p:grpSpPr>
          <a:xfrm flipH="1">
            <a:off x="657888" y="-400537"/>
            <a:ext cx="32825" cy="22950"/>
            <a:chOff x="8097425" y="1383825"/>
            <a:chExt cx="32825" cy="22950"/>
          </a:xfrm>
        </p:grpSpPr>
        <p:sp>
          <p:nvSpPr>
            <p:cNvPr id="4510" name="Google Shape;4510;p45"/>
            <p:cNvSpPr/>
            <p:nvPr/>
          </p:nvSpPr>
          <p:spPr>
            <a:xfrm>
              <a:off x="8123125" y="140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45"/>
            <p:cNvSpPr/>
            <p:nvPr/>
          </p:nvSpPr>
          <p:spPr>
            <a:xfrm>
              <a:off x="8097425" y="1383825"/>
              <a:ext cx="32825" cy="22950"/>
            </a:xfrm>
            <a:custGeom>
              <a:avLst/>
              <a:gdLst/>
              <a:ahLst/>
              <a:cxnLst/>
              <a:rect l="l" t="t" r="r" b="b"/>
              <a:pathLst>
                <a:path w="1313" h="918" extrusionOk="0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45"/>
            <p:cNvSpPr/>
            <p:nvPr/>
          </p:nvSpPr>
          <p:spPr>
            <a:xfrm>
              <a:off x="8114375" y="1399650"/>
              <a:ext cx="8775" cy="5225"/>
            </a:xfrm>
            <a:custGeom>
              <a:avLst/>
              <a:gdLst/>
              <a:ahLst/>
              <a:cxnLst/>
              <a:rect l="l" t="t" r="r" b="b"/>
              <a:pathLst>
                <a:path w="351" h="209" extrusionOk="0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45"/>
            <p:cNvSpPr/>
            <p:nvPr/>
          </p:nvSpPr>
          <p:spPr>
            <a:xfrm>
              <a:off x="8106175" y="1390350"/>
              <a:ext cx="18875" cy="16425"/>
            </a:xfrm>
            <a:custGeom>
              <a:avLst/>
              <a:gdLst/>
              <a:ahLst/>
              <a:cxnLst/>
              <a:rect l="l" t="t" r="r" b="b"/>
              <a:pathLst>
                <a:path w="755" h="657" extrusionOk="0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4" name="Google Shape;4514;p45"/>
          <p:cNvSpPr/>
          <p:nvPr/>
        </p:nvSpPr>
        <p:spPr>
          <a:xfrm flipH="1">
            <a:off x="544851" y="-818237"/>
            <a:ext cx="51900" cy="44850"/>
          </a:xfrm>
          <a:custGeom>
            <a:avLst/>
            <a:gdLst/>
            <a:ahLst/>
            <a:cxnLst/>
            <a:rect l="l" t="t" r="r" b="b"/>
            <a:pathLst>
              <a:path w="2076" h="1794" extrusionOk="0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5" name="Google Shape;4515;p45"/>
          <p:cNvSpPr/>
          <p:nvPr/>
        </p:nvSpPr>
        <p:spPr>
          <a:xfrm flipH="1">
            <a:off x="363313" y="-903887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6" name="Google Shape;4516;p45"/>
          <p:cNvSpPr/>
          <p:nvPr/>
        </p:nvSpPr>
        <p:spPr>
          <a:xfrm flipH="1">
            <a:off x="-43487" y="-976487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7" name="Google Shape;4517;p45"/>
          <p:cNvSpPr/>
          <p:nvPr/>
        </p:nvSpPr>
        <p:spPr>
          <a:xfrm flipH="1">
            <a:off x="-51137" y="-986337"/>
            <a:ext cx="1400" cy="2200"/>
          </a:xfrm>
          <a:custGeom>
            <a:avLst/>
            <a:gdLst/>
            <a:ahLst/>
            <a:cxnLst/>
            <a:rect l="l" t="t" r="r" b="b"/>
            <a:pathLst>
              <a:path w="56" h="88" extrusionOk="0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8" name="Google Shape;4518;p45"/>
          <p:cNvSpPr/>
          <p:nvPr/>
        </p:nvSpPr>
        <p:spPr>
          <a:xfrm flipH="1">
            <a:off x="62963" y="-958587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9" name="Google Shape;4519;p45"/>
          <p:cNvSpPr/>
          <p:nvPr/>
        </p:nvSpPr>
        <p:spPr>
          <a:xfrm>
            <a:off x="433888" y="-608000"/>
            <a:ext cx="38025" cy="38300"/>
          </a:xfrm>
          <a:custGeom>
            <a:avLst/>
            <a:gdLst/>
            <a:ahLst/>
            <a:cxnLst/>
            <a:rect l="l" t="t" r="r" b="b"/>
            <a:pathLst>
              <a:path w="1521" h="1532" extrusionOk="0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0" name="Google Shape;4520;p45"/>
          <p:cNvSpPr/>
          <p:nvPr/>
        </p:nvSpPr>
        <p:spPr>
          <a:xfrm>
            <a:off x="698213" y="-977587"/>
            <a:ext cx="14100" cy="12875"/>
          </a:xfrm>
          <a:custGeom>
            <a:avLst/>
            <a:gdLst/>
            <a:ahLst/>
            <a:cxnLst/>
            <a:rect l="l" t="t" r="r" b="b"/>
            <a:pathLst>
              <a:path w="564" h="515" extrusionOk="0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1" name="Google Shape;4521;p45"/>
          <p:cNvSpPr/>
          <p:nvPr/>
        </p:nvSpPr>
        <p:spPr>
          <a:xfrm rot="10800000" flipH="1">
            <a:off x="631688" y="-734500"/>
            <a:ext cx="75575" cy="63750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2" name="Google Shape;4522;p45"/>
          <p:cNvGrpSpPr/>
          <p:nvPr/>
        </p:nvGrpSpPr>
        <p:grpSpPr>
          <a:xfrm rot="10800000">
            <a:off x="785488" y="-272837"/>
            <a:ext cx="33675" cy="35675"/>
            <a:chOff x="4304250" y="4768863"/>
            <a:chExt cx="33675" cy="35675"/>
          </a:xfrm>
        </p:grpSpPr>
        <p:sp>
          <p:nvSpPr>
            <p:cNvPr id="4523" name="Google Shape;4523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6" name="Google Shape;4526;p45"/>
          <p:cNvSpPr/>
          <p:nvPr/>
        </p:nvSpPr>
        <p:spPr>
          <a:xfrm rot="9237154">
            <a:off x="1501807" y="-1072789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4527;p45"/>
          <p:cNvSpPr/>
          <p:nvPr/>
        </p:nvSpPr>
        <p:spPr>
          <a:xfrm rot="9237154">
            <a:off x="1476438" y="-1088635"/>
            <a:ext cx="30124" cy="21824"/>
          </a:xfrm>
          <a:custGeom>
            <a:avLst/>
            <a:gdLst/>
            <a:ahLst/>
            <a:cxnLst/>
            <a:rect l="l" t="t" r="r" b="b"/>
            <a:pathLst>
              <a:path w="1205" h="873" extrusionOk="0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8" name="Google Shape;4528;p45"/>
          <p:cNvGrpSpPr/>
          <p:nvPr/>
        </p:nvGrpSpPr>
        <p:grpSpPr>
          <a:xfrm rot="9237154" flipH="1">
            <a:off x="1840174" y="-1073381"/>
            <a:ext cx="40749" cy="29849"/>
            <a:chOff x="923425" y="4869400"/>
            <a:chExt cx="40750" cy="29850"/>
          </a:xfrm>
        </p:grpSpPr>
        <p:sp>
          <p:nvSpPr>
            <p:cNvPr id="4529" name="Google Shape;4529;p45"/>
            <p:cNvSpPr/>
            <p:nvPr/>
          </p:nvSpPr>
          <p:spPr>
            <a:xfrm flipH="1">
              <a:off x="953500" y="4871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5"/>
            <p:cNvSpPr/>
            <p:nvPr/>
          </p:nvSpPr>
          <p:spPr>
            <a:xfrm flipH="1">
              <a:off x="923425" y="4869400"/>
              <a:ext cx="40750" cy="29850"/>
            </a:xfrm>
            <a:custGeom>
              <a:avLst/>
              <a:gdLst/>
              <a:ahLst/>
              <a:cxnLst/>
              <a:rect l="l" t="t" r="r" b="b"/>
              <a:pathLst>
                <a:path w="1630" h="1194" extrusionOk="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45"/>
            <p:cNvSpPr/>
            <p:nvPr/>
          </p:nvSpPr>
          <p:spPr>
            <a:xfrm flipH="1">
              <a:off x="942275" y="4873250"/>
              <a:ext cx="13975" cy="21075"/>
            </a:xfrm>
            <a:custGeom>
              <a:avLst/>
              <a:gdLst/>
              <a:ahLst/>
              <a:cxnLst/>
              <a:rect l="l" t="t" r="r" b="b"/>
              <a:pathLst>
                <a:path w="559" h="843" extrusionOk="0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2" name="Google Shape;4532;p45"/>
          <p:cNvSpPr/>
          <p:nvPr/>
        </p:nvSpPr>
        <p:spPr>
          <a:xfrm rot="9237154">
            <a:off x="1400085" y="-544047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3" name="Google Shape;4533;p45"/>
          <p:cNvGrpSpPr/>
          <p:nvPr/>
        </p:nvGrpSpPr>
        <p:grpSpPr>
          <a:xfrm rot="9237154" flipH="1">
            <a:off x="1281917" y="-896229"/>
            <a:ext cx="203468" cy="175544"/>
            <a:chOff x="292325" y="4360000"/>
            <a:chExt cx="203475" cy="175550"/>
          </a:xfrm>
        </p:grpSpPr>
        <p:sp>
          <p:nvSpPr>
            <p:cNvPr id="4534" name="Google Shape;4534;p4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5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5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8" name="Google Shape;4538;p45"/>
          <p:cNvGrpSpPr/>
          <p:nvPr/>
        </p:nvGrpSpPr>
        <p:grpSpPr>
          <a:xfrm rot="9237154" flipH="1">
            <a:off x="1880765" y="-933996"/>
            <a:ext cx="89172" cy="75222"/>
            <a:chOff x="645875" y="4874950"/>
            <a:chExt cx="89175" cy="75225"/>
          </a:xfrm>
        </p:grpSpPr>
        <p:sp>
          <p:nvSpPr>
            <p:cNvPr id="4539" name="Google Shape;4539;p45"/>
            <p:cNvSpPr/>
            <p:nvPr/>
          </p:nvSpPr>
          <p:spPr>
            <a:xfrm flipH="1">
              <a:off x="654900" y="493092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45"/>
            <p:cNvSpPr/>
            <p:nvPr/>
          </p:nvSpPr>
          <p:spPr>
            <a:xfrm flipH="1">
              <a:off x="645875" y="4874950"/>
              <a:ext cx="87525" cy="75225"/>
            </a:xfrm>
            <a:custGeom>
              <a:avLst/>
              <a:gdLst/>
              <a:ahLst/>
              <a:cxnLst/>
              <a:rect l="l" t="t" r="r" b="b"/>
              <a:pathLst>
                <a:path w="3501" h="3009" extrusionOk="0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45"/>
            <p:cNvSpPr/>
            <p:nvPr/>
          </p:nvSpPr>
          <p:spPr>
            <a:xfrm flipH="1">
              <a:off x="725450" y="4916175"/>
              <a:ext cx="3575" cy="8775"/>
            </a:xfrm>
            <a:custGeom>
              <a:avLst/>
              <a:gdLst/>
              <a:ahLst/>
              <a:cxnLst/>
              <a:rect l="l" t="t" r="r" b="b"/>
              <a:pathLst>
                <a:path w="143" h="351" extrusionOk="0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5"/>
            <p:cNvSpPr/>
            <p:nvPr/>
          </p:nvSpPr>
          <p:spPr>
            <a:xfrm flipH="1">
              <a:off x="666675" y="4914800"/>
              <a:ext cx="64825" cy="21075"/>
            </a:xfrm>
            <a:custGeom>
              <a:avLst/>
              <a:gdLst/>
              <a:ahLst/>
              <a:cxnLst/>
              <a:rect l="l" t="t" r="r" b="b"/>
              <a:pathLst>
                <a:path w="2593" h="843" extrusionOk="0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45"/>
            <p:cNvSpPr/>
            <p:nvPr/>
          </p:nvSpPr>
          <p:spPr>
            <a:xfrm flipH="1">
              <a:off x="703300" y="4899225"/>
              <a:ext cx="31750" cy="10800"/>
            </a:xfrm>
            <a:custGeom>
              <a:avLst/>
              <a:gdLst/>
              <a:ahLst/>
              <a:cxnLst/>
              <a:rect l="l" t="t" r="r" b="b"/>
              <a:pathLst>
                <a:path w="1270" h="432" extrusionOk="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4" name="Google Shape;4544;p45"/>
          <p:cNvGrpSpPr/>
          <p:nvPr/>
        </p:nvGrpSpPr>
        <p:grpSpPr>
          <a:xfrm rot="9237154" flipH="1">
            <a:off x="2499717" y="-291660"/>
            <a:ext cx="39674" cy="33499"/>
            <a:chOff x="1171975" y="3874200"/>
            <a:chExt cx="39675" cy="33500"/>
          </a:xfrm>
        </p:grpSpPr>
        <p:sp>
          <p:nvSpPr>
            <p:cNvPr id="4545" name="Google Shape;4545;p45"/>
            <p:cNvSpPr/>
            <p:nvPr/>
          </p:nvSpPr>
          <p:spPr>
            <a:xfrm flipH="1">
              <a:off x="1204225" y="3878225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avLst/>
              <a:gdLst/>
              <a:ahLst/>
              <a:cxnLst/>
              <a:rect l="l" t="t" r="r" b="b"/>
              <a:pathLst>
                <a:path w="1587" h="1340" extrusionOk="0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45"/>
            <p:cNvSpPr/>
            <p:nvPr/>
          </p:nvSpPr>
          <p:spPr>
            <a:xfrm flipH="1">
              <a:off x="1173600" y="3890800"/>
              <a:ext cx="1400" cy="4125"/>
            </a:xfrm>
            <a:custGeom>
              <a:avLst/>
              <a:gdLst/>
              <a:ahLst/>
              <a:cxnLst/>
              <a:rect l="l" t="t" r="r" b="b"/>
              <a:pathLst>
                <a:path w="56" h="165" extrusionOk="0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4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avLst/>
              <a:gdLst/>
              <a:ahLst/>
              <a:cxnLst/>
              <a:rect l="l" t="t" r="r" b="b"/>
              <a:pathLst>
                <a:path w="1105" h="548" extrusionOk="0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5"/>
            <p:cNvSpPr/>
            <p:nvPr/>
          </p:nvSpPr>
          <p:spPr>
            <a:xfrm flipH="1">
              <a:off x="1172525" y="3895175"/>
              <a:ext cx="13700" cy="5225"/>
            </a:xfrm>
            <a:custGeom>
              <a:avLst/>
              <a:gdLst/>
              <a:ahLst/>
              <a:cxnLst/>
              <a:rect l="l" t="t" r="r" b="b"/>
              <a:pathLst>
                <a:path w="548" h="209" extrusionOk="0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0" name="Google Shape;4550;p45"/>
          <p:cNvGrpSpPr/>
          <p:nvPr/>
        </p:nvGrpSpPr>
        <p:grpSpPr>
          <a:xfrm rot="9237154" flipH="1">
            <a:off x="1280510" y="-479442"/>
            <a:ext cx="47873" cy="30924"/>
            <a:chOff x="194175" y="4477025"/>
            <a:chExt cx="47875" cy="30925"/>
          </a:xfrm>
        </p:grpSpPr>
        <p:sp>
          <p:nvSpPr>
            <p:cNvPr id="4551" name="Google Shape;4551;p45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5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45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45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5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5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7" name="Google Shape;4557;p45"/>
          <p:cNvGrpSpPr/>
          <p:nvPr/>
        </p:nvGrpSpPr>
        <p:grpSpPr>
          <a:xfrm rot="9237154" flipH="1">
            <a:off x="1762520" y="-675321"/>
            <a:ext cx="44323" cy="58423"/>
            <a:chOff x="672400" y="4517950"/>
            <a:chExt cx="44325" cy="58425"/>
          </a:xfrm>
        </p:grpSpPr>
        <p:sp>
          <p:nvSpPr>
            <p:cNvPr id="4558" name="Google Shape;4558;p45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5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5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5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45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45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4" name="Google Shape;4564;p45"/>
          <p:cNvGrpSpPr/>
          <p:nvPr/>
        </p:nvGrpSpPr>
        <p:grpSpPr>
          <a:xfrm rot="9237154" flipH="1">
            <a:off x="1546319" y="-510443"/>
            <a:ext cx="78772" cy="92922"/>
            <a:chOff x="319125" y="4619225"/>
            <a:chExt cx="78775" cy="92925"/>
          </a:xfrm>
        </p:grpSpPr>
        <p:sp>
          <p:nvSpPr>
            <p:cNvPr id="4565" name="Google Shape;4565;p45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45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45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5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9" name="Google Shape;4569;p45"/>
          <p:cNvGrpSpPr/>
          <p:nvPr/>
        </p:nvGrpSpPr>
        <p:grpSpPr>
          <a:xfrm rot="9237154" flipH="1">
            <a:off x="1147947" y="-637968"/>
            <a:ext cx="56073" cy="56073"/>
            <a:chOff x="327875" y="5038950"/>
            <a:chExt cx="56075" cy="56075"/>
          </a:xfrm>
        </p:grpSpPr>
        <p:sp>
          <p:nvSpPr>
            <p:cNvPr id="4570" name="Google Shape;4570;p45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45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45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45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5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5" name="Google Shape;4575;p45"/>
          <p:cNvGrpSpPr/>
          <p:nvPr/>
        </p:nvGrpSpPr>
        <p:grpSpPr>
          <a:xfrm rot="9237154" flipH="1">
            <a:off x="1010251" y="-457766"/>
            <a:ext cx="54698" cy="76572"/>
            <a:chOff x="433700" y="4770875"/>
            <a:chExt cx="54700" cy="76575"/>
          </a:xfrm>
        </p:grpSpPr>
        <p:sp>
          <p:nvSpPr>
            <p:cNvPr id="4576" name="Google Shape;4576;p45"/>
            <p:cNvSpPr/>
            <p:nvPr/>
          </p:nvSpPr>
          <p:spPr>
            <a:xfrm flipH="1">
              <a:off x="475250" y="479202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45"/>
            <p:cNvSpPr/>
            <p:nvPr/>
          </p:nvSpPr>
          <p:spPr>
            <a:xfrm flipH="1">
              <a:off x="433700" y="4770875"/>
              <a:ext cx="54700" cy="76575"/>
            </a:xfrm>
            <a:custGeom>
              <a:avLst/>
              <a:gdLst/>
              <a:ahLst/>
              <a:cxnLst/>
              <a:rect l="l" t="t" r="r" b="b"/>
              <a:pathLst>
                <a:path w="2188" h="3063" extrusionOk="0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5"/>
            <p:cNvSpPr/>
            <p:nvPr/>
          </p:nvSpPr>
          <p:spPr>
            <a:xfrm flipH="1">
              <a:off x="482375" y="4816650"/>
              <a:ext cx="1650" cy="4925"/>
            </a:xfrm>
            <a:custGeom>
              <a:avLst/>
              <a:gdLst/>
              <a:ahLst/>
              <a:cxnLst/>
              <a:rect l="l" t="t" r="r" b="b"/>
              <a:pathLst>
                <a:path w="66" h="197" extrusionOk="0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5"/>
            <p:cNvSpPr/>
            <p:nvPr/>
          </p:nvSpPr>
          <p:spPr>
            <a:xfrm flipH="1">
              <a:off x="443825" y="4806525"/>
              <a:ext cx="43500" cy="31475"/>
            </a:xfrm>
            <a:custGeom>
              <a:avLst/>
              <a:gdLst/>
              <a:ahLst/>
              <a:cxnLst/>
              <a:rect l="l" t="t" r="r" b="b"/>
              <a:pathLst>
                <a:path w="1740" h="1259" extrusionOk="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45"/>
            <p:cNvSpPr/>
            <p:nvPr/>
          </p:nvSpPr>
          <p:spPr>
            <a:xfrm flipH="1">
              <a:off x="451750" y="4786275"/>
              <a:ext cx="29000" cy="15900"/>
            </a:xfrm>
            <a:custGeom>
              <a:avLst/>
              <a:gdLst/>
              <a:ahLst/>
              <a:cxnLst/>
              <a:rect l="l" t="t" r="r" b="b"/>
              <a:pathLst>
                <a:path w="1160" h="636" extrusionOk="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1" name="Google Shape;4581;p45"/>
          <p:cNvSpPr/>
          <p:nvPr/>
        </p:nvSpPr>
        <p:spPr>
          <a:xfrm rot="9237154">
            <a:off x="1700568" y="-898699"/>
            <a:ext cx="31999" cy="26774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45"/>
          <p:cNvSpPr/>
          <p:nvPr/>
        </p:nvSpPr>
        <p:spPr>
          <a:xfrm rot="9237154">
            <a:off x="2166924" y="-415463"/>
            <a:ext cx="25199" cy="21324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3" name="Google Shape;4583;p45"/>
          <p:cNvSpPr/>
          <p:nvPr/>
        </p:nvSpPr>
        <p:spPr>
          <a:xfrm rot="9237154">
            <a:off x="2349630" y="-577056"/>
            <a:ext cx="33874" cy="26374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4" name="Google Shape;4584;p45"/>
          <p:cNvSpPr/>
          <p:nvPr/>
        </p:nvSpPr>
        <p:spPr>
          <a:xfrm rot="9237154">
            <a:off x="2834940" y="-344070"/>
            <a:ext cx="19824" cy="17499"/>
          </a:xfrm>
          <a:custGeom>
            <a:avLst/>
            <a:gdLst/>
            <a:ahLst/>
            <a:cxnLst/>
            <a:rect l="l" t="t" r="r" b="b"/>
            <a:pathLst>
              <a:path w="793" h="700" extrusionOk="0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5" name="Google Shape;4585;p45"/>
          <p:cNvSpPr/>
          <p:nvPr/>
        </p:nvSpPr>
        <p:spPr>
          <a:xfrm rot="9237154">
            <a:off x="1849868" y="-454609"/>
            <a:ext cx="83197" cy="70248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6" name="Google Shape;4586;p45"/>
          <p:cNvSpPr/>
          <p:nvPr/>
        </p:nvSpPr>
        <p:spPr>
          <a:xfrm rot="9237154">
            <a:off x="985254" y="-928259"/>
            <a:ext cx="75572" cy="63748"/>
          </a:xfrm>
          <a:custGeom>
            <a:avLst/>
            <a:gdLst/>
            <a:ahLst/>
            <a:cxnLst/>
            <a:rect l="l" t="t" r="r" b="b"/>
            <a:pathLst>
              <a:path w="3023" h="2550" extrusionOk="0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7" name="Google Shape;4587;p45"/>
          <p:cNvGrpSpPr/>
          <p:nvPr/>
        </p:nvGrpSpPr>
        <p:grpSpPr>
          <a:xfrm rot="9237154" flipH="1">
            <a:off x="2190564" y="-759869"/>
            <a:ext cx="33674" cy="35674"/>
            <a:chOff x="4304250" y="4768863"/>
            <a:chExt cx="33675" cy="35675"/>
          </a:xfrm>
        </p:grpSpPr>
        <p:sp>
          <p:nvSpPr>
            <p:cNvPr id="4588" name="Google Shape;4588;p45"/>
            <p:cNvSpPr/>
            <p:nvPr/>
          </p:nvSpPr>
          <p:spPr>
            <a:xfrm>
              <a:off x="4321750" y="4770213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5"/>
            <p:cNvSpPr/>
            <p:nvPr/>
          </p:nvSpPr>
          <p:spPr>
            <a:xfrm>
              <a:off x="4304250" y="4768863"/>
              <a:ext cx="33675" cy="35675"/>
            </a:xfrm>
            <a:custGeom>
              <a:avLst/>
              <a:gdLst/>
              <a:ahLst/>
              <a:cxnLst/>
              <a:rect l="l" t="t" r="r" b="b"/>
              <a:pathLst>
                <a:path w="1347" h="1427" extrusionOk="0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5"/>
            <p:cNvSpPr/>
            <p:nvPr/>
          </p:nvSpPr>
          <p:spPr>
            <a:xfrm>
              <a:off x="4313000" y="4776863"/>
              <a:ext cx="17525" cy="18275"/>
            </a:xfrm>
            <a:custGeom>
              <a:avLst/>
              <a:gdLst/>
              <a:ahLst/>
              <a:cxnLst/>
              <a:rect l="l" t="t" r="r" b="b"/>
              <a:pathLst>
                <a:path w="701" h="731" extrusionOk="0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1" name="Google Shape;4591;p45"/>
          <p:cNvGrpSpPr/>
          <p:nvPr/>
        </p:nvGrpSpPr>
        <p:grpSpPr>
          <a:xfrm rot="9237154" flipH="1">
            <a:off x="2633433" y="-655718"/>
            <a:ext cx="123896" cy="117746"/>
            <a:chOff x="4877375" y="4089763"/>
            <a:chExt cx="123900" cy="117750"/>
          </a:xfrm>
        </p:grpSpPr>
        <p:sp>
          <p:nvSpPr>
            <p:cNvPr id="4592" name="Google Shape;4592;p45"/>
            <p:cNvSpPr/>
            <p:nvPr/>
          </p:nvSpPr>
          <p:spPr>
            <a:xfrm>
              <a:off x="4894050" y="4101963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5"/>
            <p:cNvSpPr/>
            <p:nvPr/>
          </p:nvSpPr>
          <p:spPr>
            <a:xfrm>
              <a:off x="4896525" y="4109338"/>
              <a:ext cx="7675" cy="9875"/>
            </a:xfrm>
            <a:custGeom>
              <a:avLst/>
              <a:gdLst/>
              <a:ahLst/>
              <a:cxnLst/>
              <a:rect l="l" t="t" r="r" b="b"/>
              <a:pathLst>
                <a:path w="307" h="395" extrusionOk="0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5"/>
            <p:cNvSpPr/>
            <p:nvPr/>
          </p:nvSpPr>
          <p:spPr>
            <a:xfrm>
              <a:off x="4991125" y="4156088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5"/>
            <p:cNvSpPr/>
            <p:nvPr/>
          </p:nvSpPr>
          <p:spPr>
            <a:xfrm>
              <a:off x="4877375" y="4089763"/>
              <a:ext cx="123900" cy="117750"/>
            </a:xfrm>
            <a:custGeom>
              <a:avLst/>
              <a:gdLst/>
              <a:ahLst/>
              <a:cxnLst/>
              <a:rect l="l" t="t" r="r" b="b"/>
              <a:pathLst>
                <a:path w="4956" h="4710" extrusionOk="0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5"/>
            <p:cNvSpPr/>
            <p:nvPr/>
          </p:nvSpPr>
          <p:spPr>
            <a:xfrm>
              <a:off x="4889400" y="4102113"/>
              <a:ext cx="71125" cy="87850"/>
            </a:xfrm>
            <a:custGeom>
              <a:avLst/>
              <a:gdLst/>
              <a:ahLst/>
              <a:cxnLst/>
              <a:rect l="l" t="t" r="r" b="b"/>
              <a:pathLst>
                <a:path w="2845" h="3514" extrusionOk="0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7" name="Google Shape;4597;p45"/>
          <p:cNvSpPr/>
          <p:nvPr/>
        </p:nvSpPr>
        <p:spPr>
          <a:xfrm rot="10800000" flipH="1">
            <a:off x="2231663" y="-1036612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8" name="Google Shape;4598;p45"/>
          <p:cNvGrpSpPr/>
          <p:nvPr/>
        </p:nvGrpSpPr>
        <p:grpSpPr>
          <a:xfrm>
            <a:off x="4483599" y="2754560"/>
            <a:ext cx="176800" cy="169463"/>
            <a:chOff x="676275" y="560000"/>
            <a:chExt cx="176800" cy="169463"/>
          </a:xfrm>
        </p:grpSpPr>
        <p:sp>
          <p:nvSpPr>
            <p:cNvPr id="4599" name="Google Shape;4599;p45"/>
            <p:cNvSpPr/>
            <p:nvPr/>
          </p:nvSpPr>
          <p:spPr>
            <a:xfrm flipH="1">
              <a:off x="676275" y="6605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5"/>
            <p:cNvSpPr/>
            <p:nvPr/>
          </p:nvSpPr>
          <p:spPr>
            <a:xfrm flipH="1">
              <a:off x="738750" y="5600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1" name="Google Shape;4601;p45"/>
          <p:cNvSpPr txBox="1">
            <a:spLocks noGrp="1"/>
          </p:cNvSpPr>
          <p:nvPr>
            <p:ph type="title"/>
          </p:nvPr>
        </p:nvSpPr>
        <p:spPr>
          <a:xfrm>
            <a:off x="388062" y="386537"/>
            <a:ext cx="83678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How good are these </a:t>
            </a:r>
            <a:r>
              <a:rPr lang="en-US" dirty="0">
                <a:solidFill>
                  <a:srgbClr val="367BEC"/>
                </a:solidFill>
              </a:rPr>
              <a:t>photometric distances?</a:t>
            </a:r>
            <a:endParaRPr dirty="0">
              <a:solidFill>
                <a:srgbClr val="367BEC"/>
              </a:solidFill>
            </a:endParaRPr>
          </a:p>
        </p:txBody>
      </p:sp>
      <p:pic>
        <p:nvPicPr>
          <p:cNvPr id="276" name="Picture 2">
            <a:extLst>
              <a:ext uri="{FF2B5EF4-FFF2-40B4-BE49-F238E27FC236}">
                <a16:creationId xmlns:a16="http://schemas.microsoft.com/office/drawing/2014/main" id="{F3ED7F1B-7C34-795E-E147-B473AF409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84"/>
          <a:stretch/>
        </p:blipFill>
        <p:spPr bwMode="auto">
          <a:xfrm>
            <a:off x="474698" y="1141938"/>
            <a:ext cx="3011487" cy="3637280"/>
          </a:xfrm>
          <a:prstGeom prst="rect">
            <a:avLst/>
          </a:prstGeom>
          <a:solidFill>
            <a:srgbClr val="FFFEF8"/>
          </a:solidFill>
          <a:ln w="25400">
            <a:solidFill>
              <a:schemeClr val="accent1"/>
            </a:solidFill>
          </a:ln>
        </p:spPr>
      </p:pic>
      <p:pic>
        <p:nvPicPr>
          <p:cNvPr id="277" name="Picture 4">
            <a:extLst>
              <a:ext uri="{FF2B5EF4-FFF2-40B4-BE49-F238E27FC236}">
                <a16:creationId xmlns:a16="http://schemas.microsoft.com/office/drawing/2014/main" id="{F80B853C-AC47-8CA2-9CEA-65907A686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1"/>
          <a:stretch/>
        </p:blipFill>
        <p:spPr bwMode="auto">
          <a:xfrm>
            <a:off x="5212872" y="1389249"/>
            <a:ext cx="3708666" cy="3164925"/>
          </a:xfrm>
          <a:prstGeom prst="rect">
            <a:avLst/>
          </a:prstGeom>
          <a:solidFill>
            <a:srgbClr val="FFFEF8"/>
          </a:solidFill>
          <a:ln w="25400">
            <a:solidFill>
              <a:schemeClr val="accent1"/>
            </a:solidFill>
          </a:ln>
        </p:spPr>
      </p:pic>
      <p:sp>
        <p:nvSpPr>
          <p:cNvPr id="281" name="TextBox 280">
            <a:extLst>
              <a:ext uri="{FF2B5EF4-FFF2-40B4-BE49-F238E27FC236}">
                <a16:creationId xmlns:a16="http://schemas.microsoft.com/office/drawing/2014/main" id="{A142B24A-CB97-C024-5872-ADE71700FC27}"/>
              </a:ext>
            </a:extLst>
          </p:cNvPr>
          <p:cNvSpPr txBox="1"/>
          <p:nvPr/>
        </p:nvSpPr>
        <p:spPr>
          <a:xfrm>
            <a:off x="7279341" y="4899924"/>
            <a:ext cx="1959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FEF8"/>
                </a:solidFill>
              </a:rPr>
              <a:t>viswanathan@astro.rug.nl</a:t>
            </a:r>
            <a:endParaRPr lang="en-US" sz="1200" dirty="0">
              <a:solidFill>
                <a:srgbClr val="FFFEF8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ED70A-8414-D26B-2596-7353AEE8821D}"/>
              </a:ext>
            </a:extLst>
          </p:cNvPr>
          <p:cNvSpPr txBox="1"/>
          <p:nvPr/>
        </p:nvSpPr>
        <p:spPr>
          <a:xfrm>
            <a:off x="5769767" y="2816747"/>
            <a:ext cx="17669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Going far and beyond what would be possible using reliable Gaia parallax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2A1CB30-2E94-E224-6657-10D462E88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239794">
            <a:off x="6936103" y="3371822"/>
            <a:ext cx="719976" cy="1004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5E0CD9-A837-A848-620F-DEDB255B9796}"/>
              </a:ext>
            </a:extLst>
          </p:cNvPr>
          <p:cNvSpPr txBox="1"/>
          <p:nvPr/>
        </p:nvSpPr>
        <p:spPr>
          <a:xfrm>
            <a:off x="-17931" y="4928303"/>
            <a:ext cx="1321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</a:rPr>
              <a:t>Viswanathan+23</a:t>
            </a:r>
          </a:p>
        </p:txBody>
      </p:sp>
    </p:spTree>
    <p:extLst>
      <p:ext uri="{BB962C8B-B14F-4D97-AF65-F5344CB8AC3E}">
        <p14:creationId xmlns:p14="http://schemas.microsoft.com/office/powerpoint/2010/main" val="184068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p38"/>
          <p:cNvSpPr txBox="1">
            <a:spLocks noGrp="1"/>
          </p:cNvSpPr>
          <p:nvPr>
            <p:ph type="title"/>
          </p:nvPr>
        </p:nvSpPr>
        <p:spPr>
          <a:xfrm>
            <a:off x="651238" y="-176750"/>
            <a:ext cx="5135562" cy="12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STREAMS </a:t>
            </a:r>
            <a:r>
              <a:rPr lang="en" sz="3200" dirty="0">
                <a:solidFill>
                  <a:schemeClr val="tx1"/>
                </a:solidFill>
              </a:rPr>
              <a:t>everywhere…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4163" name="Google Shape;4163;p38"/>
          <p:cNvSpPr/>
          <p:nvPr/>
        </p:nvSpPr>
        <p:spPr>
          <a:xfrm rot="10800000" flipH="1">
            <a:off x="15046725" y="1345325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4" name="Google Shape;4164;p38"/>
          <p:cNvSpPr/>
          <p:nvPr/>
        </p:nvSpPr>
        <p:spPr>
          <a:xfrm rot="10800000" flipH="1">
            <a:off x="15554663" y="824263"/>
            <a:ext cx="36125" cy="31000"/>
          </a:xfrm>
          <a:custGeom>
            <a:avLst/>
            <a:gdLst/>
            <a:ahLst/>
            <a:cxnLst/>
            <a:rect l="l" t="t" r="r" b="b"/>
            <a:pathLst>
              <a:path w="1445" h="1240" extrusionOk="0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5" name="Google Shape;4165;p38"/>
          <p:cNvSpPr/>
          <p:nvPr/>
        </p:nvSpPr>
        <p:spPr>
          <a:xfrm rot="10800000" flipH="1">
            <a:off x="15350950" y="420150"/>
            <a:ext cx="74125" cy="63500"/>
          </a:xfrm>
          <a:custGeom>
            <a:avLst/>
            <a:gdLst/>
            <a:ahLst/>
            <a:cxnLst/>
            <a:rect l="l" t="t" r="r" b="b"/>
            <a:pathLst>
              <a:path w="2965" h="2540" extrusionOk="0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6" name="Google Shape;4166;p38"/>
          <p:cNvSpPr/>
          <p:nvPr/>
        </p:nvSpPr>
        <p:spPr>
          <a:xfrm rot="10800000" flipH="1">
            <a:off x="15291113" y="1068813"/>
            <a:ext cx="34750" cy="57450"/>
          </a:xfrm>
          <a:custGeom>
            <a:avLst/>
            <a:gdLst/>
            <a:ahLst/>
            <a:cxnLst/>
            <a:rect l="l" t="t" r="r" b="b"/>
            <a:pathLst>
              <a:path w="1390" h="2298" extrusionOk="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7" name="Google Shape;4167;p38"/>
          <p:cNvGrpSpPr/>
          <p:nvPr/>
        </p:nvGrpSpPr>
        <p:grpSpPr>
          <a:xfrm rot="10800000" flipH="1">
            <a:off x="15619350" y="290550"/>
            <a:ext cx="115950" cy="86125"/>
            <a:chOff x="8839525" y="1569650"/>
            <a:chExt cx="115950" cy="86125"/>
          </a:xfrm>
        </p:grpSpPr>
        <p:sp>
          <p:nvSpPr>
            <p:cNvPr id="4168" name="Google Shape;4168;p38"/>
            <p:cNvSpPr/>
            <p:nvPr/>
          </p:nvSpPr>
          <p:spPr>
            <a:xfrm>
              <a:off x="8839525" y="1569650"/>
              <a:ext cx="115950" cy="86125"/>
            </a:xfrm>
            <a:custGeom>
              <a:avLst/>
              <a:gdLst/>
              <a:ahLst/>
              <a:cxnLst/>
              <a:rect l="l" t="t" r="r" b="b"/>
              <a:pathLst>
                <a:path w="4638" h="3445" extrusionOk="0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8861675" y="1573275"/>
              <a:ext cx="42400" cy="72200"/>
            </a:xfrm>
            <a:custGeom>
              <a:avLst/>
              <a:gdLst/>
              <a:ahLst/>
              <a:cxnLst/>
              <a:rect l="l" t="t" r="r" b="b"/>
              <a:pathLst>
                <a:path w="1696" h="2888" extrusionOk="0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0" name="Google Shape;4170;p38"/>
          <p:cNvSpPr/>
          <p:nvPr/>
        </p:nvSpPr>
        <p:spPr>
          <a:xfrm rot="10800000" flipH="1">
            <a:off x="15143375" y="799413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1" name="Google Shape;4171;p38"/>
          <p:cNvSpPr/>
          <p:nvPr/>
        </p:nvSpPr>
        <p:spPr>
          <a:xfrm rot="10800000" flipH="1">
            <a:off x="15141475" y="799138"/>
            <a:ext cx="550" cy="1125"/>
          </a:xfrm>
          <a:custGeom>
            <a:avLst/>
            <a:gdLst/>
            <a:ahLst/>
            <a:cxnLst/>
            <a:rect l="l" t="t" r="r" b="b"/>
            <a:pathLst>
              <a:path w="22" h="45" extrusionOk="0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2" name="Google Shape;4172;p38"/>
          <p:cNvGrpSpPr/>
          <p:nvPr/>
        </p:nvGrpSpPr>
        <p:grpSpPr>
          <a:xfrm rot="10800000" flipH="1">
            <a:off x="15103450" y="778463"/>
            <a:ext cx="48150" cy="36350"/>
            <a:chOff x="8512150" y="4124863"/>
            <a:chExt cx="48150" cy="36350"/>
          </a:xfrm>
        </p:grpSpPr>
        <p:sp>
          <p:nvSpPr>
            <p:cNvPr id="4173" name="Google Shape;4173;p38"/>
            <p:cNvSpPr/>
            <p:nvPr/>
          </p:nvSpPr>
          <p:spPr>
            <a:xfrm>
              <a:off x="8541425" y="4130938"/>
              <a:ext cx="2475" cy="1950"/>
            </a:xfrm>
            <a:custGeom>
              <a:avLst/>
              <a:gdLst/>
              <a:ahLst/>
              <a:cxnLst/>
              <a:rect l="l" t="t" r="r" b="b"/>
              <a:pathLst>
                <a:path w="99" h="78" extrusionOk="0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8512150" y="4124863"/>
              <a:ext cx="48150" cy="36350"/>
            </a:xfrm>
            <a:custGeom>
              <a:avLst/>
              <a:gdLst/>
              <a:ahLst/>
              <a:cxnLst/>
              <a:rect l="l" t="t" r="r" b="b"/>
              <a:pathLst>
                <a:path w="1926" h="1454" extrusionOk="0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8527475" y="4128763"/>
              <a:ext cx="4125" cy="575"/>
            </a:xfrm>
            <a:custGeom>
              <a:avLst/>
              <a:gdLst/>
              <a:ahLst/>
              <a:cxnLst/>
              <a:rect l="l" t="t" r="r" b="b"/>
              <a:pathLst>
                <a:path w="165" h="23" extrusionOk="0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8521450" y="4127663"/>
              <a:ext cx="32575" cy="25175"/>
            </a:xfrm>
            <a:custGeom>
              <a:avLst/>
              <a:gdLst/>
              <a:ahLst/>
              <a:cxnLst/>
              <a:rect l="l" t="t" r="r" b="b"/>
              <a:pathLst>
                <a:path w="1303" h="1007" extrusionOk="0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7" name="Google Shape;4177;p38"/>
          <p:cNvGrpSpPr/>
          <p:nvPr/>
        </p:nvGrpSpPr>
        <p:grpSpPr>
          <a:xfrm rot="10800000">
            <a:off x="14519863" y="188863"/>
            <a:ext cx="28475" cy="22300"/>
            <a:chOff x="117600" y="5032275"/>
            <a:chExt cx="28475" cy="22300"/>
          </a:xfrm>
        </p:grpSpPr>
        <p:sp>
          <p:nvSpPr>
            <p:cNvPr id="4178" name="Google Shape;4178;p38"/>
            <p:cNvSpPr/>
            <p:nvPr/>
          </p:nvSpPr>
          <p:spPr>
            <a:xfrm flipH="1">
              <a:off x="120350" y="5035375"/>
              <a:ext cx="22700" cy="16450"/>
            </a:xfrm>
            <a:custGeom>
              <a:avLst/>
              <a:gdLst/>
              <a:ahLst/>
              <a:cxnLst/>
              <a:rect l="l" t="t" r="r" b="b"/>
              <a:pathLst>
                <a:path w="908" h="658" extrusionOk="0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8"/>
            <p:cNvSpPr/>
            <p:nvPr/>
          </p:nvSpPr>
          <p:spPr>
            <a:xfrm flipH="1">
              <a:off x="117600" y="5032275"/>
              <a:ext cx="28475" cy="22300"/>
            </a:xfrm>
            <a:custGeom>
              <a:avLst/>
              <a:gdLst/>
              <a:ahLst/>
              <a:cxnLst/>
              <a:rect l="l" t="t" r="r" b="b"/>
              <a:pathLst>
                <a:path w="1139" h="892" extrusionOk="0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8"/>
            <p:cNvSpPr/>
            <p:nvPr/>
          </p:nvSpPr>
          <p:spPr>
            <a:xfrm flipH="1">
              <a:off x="127725" y="5047150"/>
              <a:ext cx="16425" cy="2200"/>
            </a:xfrm>
            <a:custGeom>
              <a:avLst/>
              <a:gdLst/>
              <a:ahLst/>
              <a:cxnLst/>
              <a:rect l="l" t="t" r="r" b="b"/>
              <a:pathLst>
                <a:path w="657" h="88" extrusionOk="0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8"/>
            <p:cNvSpPr/>
            <p:nvPr/>
          </p:nvSpPr>
          <p:spPr>
            <a:xfrm flipH="1">
              <a:off x="125525" y="5035650"/>
              <a:ext cx="11525" cy="4525"/>
            </a:xfrm>
            <a:custGeom>
              <a:avLst/>
              <a:gdLst/>
              <a:ahLst/>
              <a:cxnLst/>
              <a:rect l="l" t="t" r="r" b="b"/>
              <a:pathLst>
                <a:path w="461" h="181" extrusionOk="0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2" name="Google Shape;4182;p38"/>
          <p:cNvGrpSpPr/>
          <p:nvPr/>
        </p:nvGrpSpPr>
        <p:grpSpPr>
          <a:xfrm rot="10800000" flipH="1">
            <a:off x="14474563" y="23913"/>
            <a:ext cx="146025" cy="127275"/>
            <a:chOff x="4316575" y="4989963"/>
            <a:chExt cx="146025" cy="127275"/>
          </a:xfrm>
        </p:grpSpPr>
        <p:sp>
          <p:nvSpPr>
            <p:cNvPr id="4183" name="Google Shape;4183;p38"/>
            <p:cNvSpPr/>
            <p:nvPr/>
          </p:nvSpPr>
          <p:spPr>
            <a:xfrm>
              <a:off x="4374800" y="4994713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4316575" y="4989963"/>
              <a:ext cx="146025" cy="127275"/>
            </a:xfrm>
            <a:custGeom>
              <a:avLst/>
              <a:gdLst/>
              <a:ahLst/>
              <a:cxnLst/>
              <a:rect l="l" t="t" r="r" b="b"/>
              <a:pathLst>
                <a:path w="5841" h="5091" extrusionOk="0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4346925" y="5060488"/>
              <a:ext cx="72475" cy="48000"/>
            </a:xfrm>
            <a:custGeom>
              <a:avLst/>
              <a:gdLst/>
              <a:ahLst/>
              <a:cxnLst/>
              <a:rect l="l" t="t" r="r" b="b"/>
              <a:pathLst>
                <a:path w="2899" h="1920" extrusionOk="0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4347450" y="5001813"/>
              <a:ext cx="88625" cy="60775"/>
            </a:xfrm>
            <a:custGeom>
              <a:avLst/>
              <a:gdLst/>
              <a:ahLst/>
              <a:cxnLst/>
              <a:rect l="l" t="t" r="r" b="b"/>
              <a:pathLst>
                <a:path w="3545" h="2431" extrusionOk="0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7" name="Google Shape;4187;p38"/>
          <p:cNvGrpSpPr/>
          <p:nvPr/>
        </p:nvGrpSpPr>
        <p:grpSpPr>
          <a:xfrm rot="10800000" flipH="1">
            <a:off x="14523513" y="393038"/>
            <a:ext cx="48150" cy="57350"/>
            <a:chOff x="4803550" y="4379313"/>
            <a:chExt cx="48150" cy="57350"/>
          </a:xfrm>
        </p:grpSpPr>
        <p:sp>
          <p:nvSpPr>
            <p:cNvPr id="4188" name="Google Shape;4188;p38"/>
            <p:cNvSpPr/>
            <p:nvPr/>
          </p:nvSpPr>
          <p:spPr>
            <a:xfrm>
              <a:off x="4844300" y="4393163"/>
              <a:ext cx="825" cy="300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4847850" y="439068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4803550" y="4379313"/>
              <a:ext cx="48150" cy="57350"/>
            </a:xfrm>
            <a:custGeom>
              <a:avLst/>
              <a:gdLst/>
              <a:ahLst/>
              <a:cxnLst/>
              <a:rect l="l" t="t" r="r" b="b"/>
              <a:pathLst>
                <a:path w="1926" h="2294" extrusionOk="0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4811750" y="4388513"/>
              <a:ext cx="36675" cy="24075"/>
            </a:xfrm>
            <a:custGeom>
              <a:avLst/>
              <a:gdLst/>
              <a:ahLst/>
              <a:cxnLst/>
              <a:rect l="l" t="t" r="r" b="b"/>
              <a:pathLst>
                <a:path w="1467" h="963" extrusionOk="0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2" name="Google Shape;4192;p38"/>
          <p:cNvSpPr/>
          <p:nvPr/>
        </p:nvSpPr>
        <p:spPr>
          <a:xfrm rot="10800000" flipH="1">
            <a:off x="13365938" y="1647188"/>
            <a:ext cx="15325" cy="13150"/>
          </a:xfrm>
          <a:custGeom>
            <a:avLst/>
            <a:gdLst/>
            <a:ahLst/>
            <a:cxnLst/>
            <a:rect l="l" t="t" r="r" b="b"/>
            <a:pathLst>
              <a:path w="613" h="526" extrusionOk="0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3" name="Google Shape;4193;p38"/>
          <p:cNvSpPr/>
          <p:nvPr/>
        </p:nvSpPr>
        <p:spPr>
          <a:xfrm rot="10800000" flipH="1">
            <a:off x="14031013" y="678413"/>
            <a:ext cx="550" cy="575"/>
          </a:xfrm>
          <a:custGeom>
            <a:avLst/>
            <a:gdLst/>
            <a:ahLst/>
            <a:cxnLst/>
            <a:rect l="l" t="t" r="r" b="b"/>
            <a:pathLst>
              <a:path w="22" h="23" extrusionOk="0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4" name="Google Shape;4194;p38"/>
          <p:cNvGrpSpPr/>
          <p:nvPr/>
        </p:nvGrpSpPr>
        <p:grpSpPr>
          <a:xfrm rot="10800000">
            <a:off x="13798663" y="817438"/>
            <a:ext cx="203475" cy="175550"/>
            <a:chOff x="292325" y="4360000"/>
            <a:chExt cx="203475" cy="175550"/>
          </a:xfrm>
        </p:grpSpPr>
        <p:sp>
          <p:nvSpPr>
            <p:cNvPr id="4195" name="Google Shape;4195;p38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avLst/>
              <a:gdLst/>
              <a:ahLst/>
              <a:cxnLst/>
              <a:rect l="l" t="t" r="r" b="b"/>
              <a:pathLst>
                <a:path w="8139" h="7022" extrusionOk="0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8"/>
            <p:cNvSpPr/>
            <p:nvPr/>
          </p:nvSpPr>
          <p:spPr>
            <a:xfrm flipH="1">
              <a:off x="473900" y="4414425"/>
              <a:ext cx="9325" cy="19700"/>
            </a:xfrm>
            <a:custGeom>
              <a:avLst/>
              <a:gdLst/>
              <a:ahLst/>
              <a:cxnLst/>
              <a:rect l="l" t="t" r="r" b="b"/>
              <a:pathLst>
                <a:path w="373" h="788" extrusionOk="0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8"/>
            <p:cNvSpPr/>
            <p:nvPr/>
          </p:nvSpPr>
          <p:spPr>
            <a:xfrm flipH="1">
              <a:off x="354675" y="4409500"/>
              <a:ext cx="134275" cy="90525"/>
            </a:xfrm>
            <a:custGeom>
              <a:avLst/>
              <a:gdLst/>
              <a:ahLst/>
              <a:cxnLst/>
              <a:rect l="l" t="t" r="r" b="b"/>
              <a:pathLst>
                <a:path w="5371" h="3621" extrusionOk="0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8"/>
            <p:cNvSpPr/>
            <p:nvPr/>
          </p:nvSpPr>
          <p:spPr>
            <a:xfrm flipH="1">
              <a:off x="414275" y="4386050"/>
              <a:ext cx="67025" cy="35500"/>
            </a:xfrm>
            <a:custGeom>
              <a:avLst/>
              <a:gdLst/>
              <a:ahLst/>
              <a:cxnLst/>
              <a:rect l="l" t="t" r="r" b="b"/>
              <a:pathLst>
                <a:path w="2681" h="1420" extrusionOk="0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9" name="Google Shape;4199;p38"/>
          <p:cNvGrpSpPr/>
          <p:nvPr/>
        </p:nvGrpSpPr>
        <p:grpSpPr>
          <a:xfrm rot="10800000">
            <a:off x="14235813" y="919913"/>
            <a:ext cx="45400" cy="562075"/>
            <a:chOff x="89450" y="3718600"/>
            <a:chExt cx="45400" cy="562075"/>
          </a:xfrm>
        </p:grpSpPr>
        <p:sp>
          <p:nvSpPr>
            <p:cNvPr id="4200" name="Google Shape;4200;p38"/>
            <p:cNvSpPr/>
            <p:nvPr/>
          </p:nvSpPr>
          <p:spPr>
            <a:xfrm flipH="1">
              <a:off x="95450" y="42771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8"/>
            <p:cNvSpPr/>
            <p:nvPr/>
          </p:nvSpPr>
          <p:spPr>
            <a:xfrm flipH="1">
              <a:off x="89450" y="4246250"/>
              <a:ext cx="45400" cy="34425"/>
            </a:xfrm>
            <a:custGeom>
              <a:avLst/>
              <a:gdLst/>
              <a:ahLst/>
              <a:cxnLst/>
              <a:rect l="l" t="t" r="r" b="b"/>
              <a:pathLst>
                <a:path w="1816" h="1377" extrusionOk="0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8"/>
            <p:cNvSpPr/>
            <p:nvPr/>
          </p:nvSpPr>
          <p:spPr>
            <a:xfrm flipH="1">
              <a:off x="99825" y="3718600"/>
              <a:ext cx="13700" cy="25175"/>
            </a:xfrm>
            <a:custGeom>
              <a:avLst/>
              <a:gdLst/>
              <a:ahLst/>
              <a:cxnLst/>
              <a:rect l="l" t="t" r="r" b="b"/>
              <a:pathLst>
                <a:path w="548" h="1007" extrusionOk="0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3" name="Google Shape;4203;p38"/>
          <p:cNvGrpSpPr/>
          <p:nvPr/>
        </p:nvGrpSpPr>
        <p:grpSpPr>
          <a:xfrm rot="10800000">
            <a:off x="14128613" y="692638"/>
            <a:ext cx="47875" cy="30925"/>
            <a:chOff x="194175" y="4477025"/>
            <a:chExt cx="47875" cy="30925"/>
          </a:xfrm>
        </p:grpSpPr>
        <p:sp>
          <p:nvSpPr>
            <p:cNvPr id="4204" name="Google Shape;4204;p38"/>
            <p:cNvSpPr/>
            <p:nvPr/>
          </p:nvSpPr>
          <p:spPr>
            <a:xfrm flipH="1">
              <a:off x="206750" y="448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8"/>
            <p:cNvSpPr/>
            <p:nvPr/>
          </p:nvSpPr>
          <p:spPr>
            <a:xfrm flipH="1">
              <a:off x="216600" y="4480325"/>
              <a:ext cx="3025" cy="550"/>
            </a:xfrm>
            <a:custGeom>
              <a:avLst/>
              <a:gdLst/>
              <a:ahLst/>
              <a:cxnLst/>
              <a:rect l="l" t="t" r="r" b="b"/>
              <a:pathLst>
                <a:path w="121" h="22" extrusionOk="0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8"/>
            <p:cNvSpPr/>
            <p:nvPr/>
          </p:nvSpPr>
          <p:spPr>
            <a:xfrm flipH="1">
              <a:off x="194175" y="4477025"/>
              <a:ext cx="47875" cy="30925"/>
            </a:xfrm>
            <a:custGeom>
              <a:avLst/>
              <a:gdLst/>
              <a:ahLst/>
              <a:cxnLst/>
              <a:rect l="l" t="t" r="r" b="b"/>
              <a:pathLst>
                <a:path w="1915" h="1237" extrusionOk="0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8"/>
            <p:cNvSpPr/>
            <p:nvPr/>
          </p:nvSpPr>
          <p:spPr>
            <a:xfrm flipH="1">
              <a:off x="207575" y="4483875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8"/>
            <p:cNvSpPr/>
            <p:nvPr/>
          </p:nvSpPr>
          <p:spPr>
            <a:xfrm flipH="1">
              <a:off x="228625" y="448332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8"/>
            <p:cNvSpPr/>
            <p:nvPr/>
          </p:nvSpPr>
          <p:spPr>
            <a:xfrm flipH="1">
              <a:off x="201275" y="4480050"/>
              <a:ext cx="33650" cy="20450"/>
            </a:xfrm>
            <a:custGeom>
              <a:avLst/>
              <a:gdLst/>
              <a:ahLst/>
              <a:cxnLst/>
              <a:rect l="l" t="t" r="r" b="b"/>
              <a:pathLst>
                <a:path w="1346" h="818" extrusionOk="0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0" name="Google Shape;4210;p38"/>
          <p:cNvGrpSpPr/>
          <p:nvPr/>
        </p:nvGrpSpPr>
        <p:grpSpPr>
          <a:xfrm rot="10800000">
            <a:off x="13653938" y="624213"/>
            <a:ext cx="44325" cy="58425"/>
            <a:chOff x="672400" y="4517950"/>
            <a:chExt cx="44325" cy="58425"/>
          </a:xfrm>
        </p:grpSpPr>
        <p:sp>
          <p:nvSpPr>
            <p:cNvPr id="4211" name="Google Shape;4211;p38"/>
            <p:cNvSpPr/>
            <p:nvPr/>
          </p:nvSpPr>
          <p:spPr>
            <a:xfrm flipH="1">
              <a:off x="710150" y="453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8"/>
            <p:cNvSpPr/>
            <p:nvPr/>
          </p:nvSpPr>
          <p:spPr>
            <a:xfrm flipH="1">
              <a:off x="705225" y="4553600"/>
              <a:ext cx="1375" cy="3575"/>
            </a:xfrm>
            <a:custGeom>
              <a:avLst/>
              <a:gdLst/>
              <a:ahLst/>
              <a:cxnLst/>
              <a:rect l="l" t="t" r="r" b="b"/>
              <a:pathLst>
                <a:path w="55" h="143" extrusionOk="0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8"/>
            <p:cNvSpPr/>
            <p:nvPr/>
          </p:nvSpPr>
          <p:spPr>
            <a:xfrm flipH="1">
              <a:off x="672400" y="4517950"/>
              <a:ext cx="44325" cy="58425"/>
            </a:xfrm>
            <a:custGeom>
              <a:avLst/>
              <a:gdLst/>
              <a:ahLst/>
              <a:cxnLst/>
              <a:rect l="l" t="t" r="r" b="b"/>
              <a:pathLst>
                <a:path w="1773" h="2337" extrusionOk="0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8"/>
            <p:cNvSpPr/>
            <p:nvPr/>
          </p:nvSpPr>
          <p:spPr>
            <a:xfrm flipH="1">
              <a:off x="708225" y="4540475"/>
              <a:ext cx="300" cy="1400"/>
            </a:xfrm>
            <a:custGeom>
              <a:avLst/>
              <a:gdLst/>
              <a:ahLst/>
              <a:cxnLst/>
              <a:rect l="l" t="t" r="r" b="b"/>
              <a:pathLst>
                <a:path w="12" h="56" extrusionOk="0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8"/>
            <p:cNvSpPr/>
            <p:nvPr/>
          </p:nvSpPr>
          <p:spPr>
            <a:xfrm flipH="1">
              <a:off x="692100" y="4566175"/>
              <a:ext cx="4400" cy="2200"/>
            </a:xfrm>
            <a:custGeom>
              <a:avLst/>
              <a:gdLst/>
              <a:ahLst/>
              <a:cxnLst/>
              <a:rect l="l" t="t" r="r" b="b"/>
              <a:pathLst>
                <a:path w="176" h="88" extrusionOk="0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8"/>
            <p:cNvSpPr/>
            <p:nvPr/>
          </p:nvSpPr>
          <p:spPr>
            <a:xfrm flipH="1">
              <a:off x="680600" y="4529525"/>
              <a:ext cx="29575" cy="41425"/>
            </a:xfrm>
            <a:custGeom>
              <a:avLst/>
              <a:gdLst/>
              <a:ahLst/>
              <a:cxnLst/>
              <a:rect l="l" t="t" r="r" b="b"/>
              <a:pathLst>
                <a:path w="1183" h="1657" extrusionOk="0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7" name="Google Shape;4217;p38"/>
          <p:cNvSpPr/>
          <p:nvPr/>
        </p:nvSpPr>
        <p:spPr>
          <a:xfrm rot="10800000" flipH="1">
            <a:off x="13414688" y="1033113"/>
            <a:ext cx="25200" cy="21325"/>
          </a:xfrm>
          <a:custGeom>
            <a:avLst/>
            <a:gdLst/>
            <a:ahLst/>
            <a:cxnLst/>
            <a:rect l="l" t="t" r="r" b="b"/>
            <a:pathLst>
              <a:path w="1008" h="853" extrusionOk="0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8" name="Google Shape;4218;p38"/>
          <p:cNvSpPr/>
          <p:nvPr/>
        </p:nvSpPr>
        <p:spPr>
          <a:xfrm rot="10800000" flipH="1">
            <a:off x="13339763" y="1312113"/>
            <a:ext cx="33875" cy="26375"/>
          </a:xfrm>
          <a:custGeom>
            <a:avLst/>
            <a:gdLst/>
            <a:ahLst/>
            <a:cxnLst/>
            <a:rect l="l" t="t" r="r" b="b"/>
            <a:pathLst>
              <a:path w="1355" h="1055" extrusionOk="0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9" name="Google Shape;4219;p38"/>
          <p:cNvSpPr/>
          <p:nvPr/>
        </p:nvSpPr>
        <p:spPr>
          <a:xfrm rot="10800000" flipH="1">
            <a:off x="13561838" y="945163"/>
            <a:ext cx="83200" cy="70250"/>
          </a:xfrm>
          <a:custGeom>
            <a:avLst/>
            <a:gdLst/>
            <a:ahLst/>
            <a:cxnLst/>
            <a:rect l="l" t="t" r="r" b="b"/>
            <a:pathLst>
              <a:path w="3328" h="2810" extrusionOk="0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0" name="Google Shape;4220;p38"/>
          <p:cNvGrpSpPr/>
          <p:nvPr/>
        </p:nvGrpSpPr>
        <p:grpSpPr>
          <a:xfrm rot="10800000">
            <a:off x="13972763" y="488438"/>
            <a:ext cx="78775" cy="92925"/>
            <a:chOff x="319125" y="4619225"/>
            <a:chExt cx="78775" cy="92925"/>
          </a:xfrm>
        </p:grpSpPr>
        <p:sp>
          <p:nvSpPr>
            <p:cNvPr id="4221" name="Google Shape;4221;p38"/>
            <p:cNvSpPr/>
            <p:nvPr/>
          </p:nvSpPr>
          <p:spPr>
            <a:xfrm flipH="1">
              <a:off x="385575" y="46982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8"/>
            <p:cNvSpPr/>
            <p:nvPr/>
          </p:nvSpPr>
          <p:spPr>
            <a:xfrm flipH="1">
              <a:off x="380925" y="4693050"/>
              <a:ext cx="1125" cy="575"/>
            </a:xfrm>
            <a:custGeom>
              <a:avLst/>
              <a:gdLst/>
              <a:ahLst/>
              <a:cxnLst/>
              <a:rect l="l" t="t" r="r" b="b"/>
              <a:pathLst>
                <a:path w="45" h="23" extrusionOk="0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8"/>
            <p:cNvSpPr/>
            <p:nvPr/>
          </p:nvSpPr>
          <p:spPr>
            <a:xfrm flipH="1">
              <a:off x="319125" y="4619225"/>
              <a:ext cx="78775" cy="92925"/>
            </a:xfrm>
            <a:custGeom>
              <a:avLst/>
              <a:gdLst/>
              <a:ahLst/>
              <a:cxnLst/>
              <a:rect l="l" t="t" r="r" b="b"/>
              <a:pathLst>
                <a:path w="3151" h="3717" extrusionOk="0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8"/>
            <p:cNvSpPr/>
            <p:nvPr/>
          </p:nvSpPr>
          <p:spPr>
            <a:xfrm flipH="1">
              <a:off x="334725" y="4650400"/>
              <a:ext cx="53325" cy="46100"/>
            </a:xfrm>
            <a:custGeom>
              <a:avLst/>
              <a:gdLst/>
              <a:ahLst/>
              <a:cxnLst/>
              <a:rect l="l" t="t" r="r" b="b"/>
              <a:pathLst>
                <a:path w="2133" h="1844" extrusionOk="0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5" name="Google Shape;4225;p38"/>
          <p:cNvGrpSpPr/>
          <p:nvPr/>
        </p:nvGrpSpPr>
        <p:grpSpPr>
          <a:xfrm rot="10800000">
            <a:off x="13986713" y="105563"/>
            <a:ext cx="56075" cy="56075"/>
            <a:chOff x="327875" y="5038950"/>
            <a:chExt cx="56075" cy="56075"/>
          </a:xfrm>
        </p:grpSpPr>
        <p:sp>
          <p:nvSpPr>
            <p:cNvPr id="4226" name="Google Shape;4226;p38"/>
            <p:cNvSpPr/>
            <p:nvPr/>
          </p:nvSpPr>
          <p:spPr>
            <a:xfrm flipH="1">
              <a:off x="337175" y="5064375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8"/>
            <p:cNvSpPr/>
            <p:nvPr/>
          </p:nvSpPr>
          <p:spPr>
            <a:xfrm flipH="1">
              <a:off x="327875" y="5038950"/>
              <a:ext cx="56075" cy="56075"/>
            </a:xfrm>
            <a:custGeom>
              <a:avLst/>
              <a:gdLst/>
              <a:ahLst/>
              <a:cxnLst/>
              <a:rect l="l" t="t" r="r" b="b"/>
              <a:pathLst>
                <a:path w="2243" h="2243" extrusionOk="0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8"/>
            <p:cNvSpPr/>
            <p:nvPr/>
          </p:nvSpPr>
          <p:spPr>
            <a:xfrm flipH="1">
              <a:off x="351400" y="5047150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8"/>
            <p:cNvSpPr/>
            <p:nvPr/>
          </p:nvSpPr>
          <p:spPr>
            <a:xfrm flipH="1">
              <a:off x="347025" y="5045500"/>
              <a:ext cx="27625" cy="29550"/>
            </a:xfrm>
            <a:custGeom>
              <a:avLst/>
              <a:gdLst/>
              <a:ahLst/>
              <a:cxnLst/>
              <a:rect l="l" t="t" r="r" b="b"/>
              <a:pathLst>
                <a:path w="1105" h="1182" extrusionOk="0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8"/>
            <p:cNvSpPr/>
            <p:nvPr/>
          </p:nvSpPr>
          <p:spPr>
            <a:xfrm flipH="1">
              <a:off x="336625" y="5057800"/>
              <a:ext cx="7950" cy="24775"/>
            </a:xfrm>
            <a:custGeom>
              <a:avLst/>
              <a:gdLst/>
              <a:ahLst/>
              <a:cxnLst/>
              <a:rect l="l" t="t" r="r" b="b"/>
              <a:pathLst>
                <a:path w="318" h="991" extrusionOk="0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1" name="Google Shape;4231;p38"/>
          <p:cNvSpPr/>
          <p:nvPr/>
        </p:nvSpPr>
        <p:spPr>
          <a:xfrm rot="10800000" flipH="1">
            <a:off x="13616213" y="395388"/>
            <a:ext cx="32000" cy="26775"/>
          </a:xfrm>
          <a:custGeom>
            <a:avLst/>
            <a:gdLst/>
            <a:ahLst/>
            <a:cxnLst/>
            <a:rect l="l" t="t" r="r" b="b"/>
            <a:pathLst>
              <a:path w="1280" h="1071" extrusionOk="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2" name="Google Shape;4232;p38"/>
          <p:cNvSpPr/>
          <p:nvPr/>
        </p:nvSpPr>
        <p:spPr>
          <a:xfrm rot="10800000">
            <a:off x="14230363" y="320313"/>
            <a:ext cx="114325" cy="124375"/>
          </a:xfrm>
          <a:custGeom>
            <a:avLst/>
            <a:gdLst/>
            <a:ahLst/>
            <a:cxnLst/>
            <a:rect l="l" t="t" r="r" b="b"/>
            <a:pathLst>
              <a:path w="4573" h="4975" extrusionOk="0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3" name="Google Shape;4233;p38"/>
          <p:cNvGrpSpPr/>
          <p:nvPr/>
        </p:nvGrpSpPr>
        <p:grpSpPr>
          <a:xfrm flipH="1">
            <a:off x="327040" y="280874"/>
            <a:ext cx="324198" cy="310726"/>
            <a:chOff x="4181475" y="2388800"/>
            <a:chExt cx="176800" cy="169463"/>
          </a:xfrm>
        </p:grpSpPr>
        <p:sp>
          <p:nvSpPr>
            <p:cNvPr id="4234" name="Google Shape;4234;p38"/>
            <p:cNvSpPr/>
            <p:nvPr/>
          </p:nvSpPr>
          <p:spPr>
            <a:xfrm>
              <a:off x="4316425" y="2489313"/>
              <a:ext cx="41850" cy="68950"/>
            </a:xfrm>
            <a:custGeom>
              <a:avLst/>
              <a:gdLst/>
              <a:ahLst/>
              <a:cxnLst/>
              <a:rect l="l" t="t" r="r" b="b"/>
              <a:pathLst>
                <a:path w="1674" h="2758" extrusionOk="0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181475" y="2388800"/>
              <a:ext cx="114325" cy="124375"/>
            </a:xfrm>
            <a:custGeom>
              <a:avLst/>
              <a:gdLst/>
              <a:ahLst/>
              <a:cxnLst/>
              <a:rect l="l" t="t" r="r" b="b"/>
              <a:pathLst>
                <a:path w="4573" h="4975" extrusionOk="0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6" name="Google Shape;4236;p38"/>
          <p:cNvSpPr/>
          <p:nvPr/>
        </p:nvSpPr>
        <p:spPr>
          <a:xfrm>
            <a:off x="753816" y="716123"/>
            <a:ext cx="1419236" cy="39875"/>
          </a:xfrm>
          <a:custGeom>
            <a:avLst/>
            <a:gdLst/>
            <a:ahLst/>
            <a:cxnLst/>
            <a:rect l="l" t="t" r="r" b="b"/>
            <a:pathLst>
              <a:path w="72800" h="1595" extrusionOk="0">
                <a:moveTo>
                  <a:pt x="33960" y="209"/>
                </a:moveTo>
                <a:cubicBezTo>
                  <a:pt x="33921" y="209"/>
                  <a:pt x="33882" y="218"/>
                  <a:pt x="33852" y="228"/>
                </a:cubicBezTo>
                <a:cubicBezTo>
                  <a:pt x="33858" y="229"/>
                  <a:pt x="33863" y="230"/>
                  <a:pt x="33868" y="231"/>
                </a:cubicBezTo>
                <a:lnTo>
                  <a:pt x="33868" y="231"/>
                </a:lnTo>
                <a:cubicBezTo>
                  <a:pt x="33899" y="225"/>
                  <a:pt x="33930" y="218"/>
                  <a:pt x="33960" y="209"/>
                </a:cubicBezTo>
                <a:close/>
                <a:moveTo>
                  <a:pt x="21931" y="238"/>
                </a:moveTo>
                <a:lnTo>
                  <a:pt x="21931" y="238"/>
                </a:lnTo>
                <a:cubicBezTo>
                  <a:pt x="21922" y="243"/>
                  <a:pt x="21915" y="250"/>
                  <a:pt x="21909" y="257"/>
                </a:cubicBezTo>
                <a:lnTo>
                  <a:pt x="21909" y="257"/>
                </a:lnTo>
                <a:cubicBezTo>
                  <a:pt x="21956" y="254"/>
                  <a:pt x="22002" y="251"/>
                  <a:pt x="22048" y="248"/>
                </a:cubicBezTo>
                <a:lnTo>
                  <a:pt x="21931" y="238"/>
                </a:lnTo>
                <a:close/>
                <a:moveTo>
                  <a:pt x="35510" y="276"/>
                </a:moveTo>
                <a:cubicBezTo>
                  <a:pt x="35507" y="276"/>
                  <a:pt x="35504" y="276"/>
                  <a:pt x="35501" y="277"/>
                </a:cubicBezTo>
                <a:cubicBezTo>
                  <a:pt x="35509" y="277"/>
                  <a:pt x="35517" y="278"/>
                  <a:pt x="35525" y="279"/>
                </a:cubicBezTo>
                <a:lnTo>
                  <a:pt x="35525" y="279"/>
                </a:lnTo>
                <a:cubicBezTo>
                  <a:pt x="35521" y="277"/>
                  <a:pt x="35516" y="276"/>
                  <a:pt x="35510" y="276"/>
                </a:cubicBezTo>
                <a:close/>
                <a:moveTo>
                  <a:pt x="68" y="827"/>
                </a:moveTo>
                <a:cubicBezTo>
                  <a:pt x="44" y="831"/>
                  <a:pt x="21" y="840"/>
                  <a:pt x="1" y="852"/>
                </a:cubicBezTo>
                <a:lnTo>
                  <a:pt x="68" y="827"/>
                </a:lnTo>
                <a:close/>
                <a:moveTo>
                  <a:pt x="52464" y="868"/>
                </a:moveTo>
                <a:lnTo>
                  <a:pt x="52464" y="868"/>
                </a:lnTo>
                <a:cubicBezTo>
                  <a:pt x="52461" y="869"/>
                  <a:pt x="52459" y="871"/>
                  <a:pt x="52456" y="872"/>
                </a:cubicBezTo>
                <a:cubicBezTo>
                  <a:pt x="52463" y="872"/>
                  <a:pt x="52465" y="870"/>
                  <a:pt x="52464" y="868"/>
                </a:cubicBezTo>
                <a:close/>
                <a:moveTo>
                  <a:pt x="1848" y="1045"/>
                </a:moveTo>
                <a:cubicBezTo>
                  <a:pt x="1843" y="1052"/>
                  <a:pt x="1839" y="1059"/>
                  <a:pt x="1835" y="1067"/>
                </a:cubicBezTo>
                <a:lnTo>
                  <a:pt x="1848" y="1045"/>
                </a:lnTo>
                <a:close/>
                <a:moveTo>
                  <a:pt x="28620" y="1104"/>
                </a:moveTo>
                <a:lnTo>
                  <a:pt x="28620" y="1104"/>
                </a:lnTo>
                <a:cubicBezTo>
                  <a:pt x="28617" y="1104"/>
                  <a:pt x="28616" y="1105"/>
                  <a:pt x="28614" y="1106"/>
                </a:cubicBezTo>
                <a:lnTo>
                  <a:pt x="28620" y="1104"/>
                </a:lnTo>
                <a:close/>
                <a:moveTo>
                  <a:pt x="39084" y="1111"/>
                </a:moveTo>
                <a:cubicBezTo>
                  <a:pt x="39089" y="1111"/>
                  <a:pt x="39094" y="1112"/>
                  <a:pt x="39099" y="1112"/>
                </a:cubicBezTo>
                <a:lnTo>
                  <a:pt x="39099" y="1112"/>
                </a:lnTo>
                <a:cubicBezTo>
                  <a:pt x="39074" y="1115"/>
                  <a:pt x="39044" y="1119"/>
                  <a:pt x="39012" y="1123"/>
                </a:cubicBezTo>
                <a:lnTo>
                  <a:pt x="39012" y="1123"/>
                </a:lnTo>
                <a:cubicBezTo>
                  <a:pt x="39038" y="1116"/>
                  <a:pt x="39063" y="1111"/>
                  <a:pt x="39084" y="1111"/>
                </a:cubicBezTo>
                <a:close/>
                <a:moveTo>
                  <a:pt x="38626" y="1162"/>
                </a:moveTo>
                <a:lnTo>
                  <a:pt x="38626" y="1162"/>
                </a:lnTo>
                <a:cubicBezTo>
                  <a:pt x="38621" y="1163"/>
                  <a:pt x="38616" y="1164"/>
                  <a:pt x="38611" y="1164"/>
                </a:cubicBezTo>
                <a:lnTo>
                  <a:pt x="38611" y="1164"/>
                </a:lnTo>
                <a:cubicBezTo>
                  <a:pt x="38618" y="1164"/>
                  <a:pt x="38625" y="1164"/>
                  <a:pt x="38632" y="1164"/>
                </a:cubicBezTo>
                <a:lnTo>
                  <a:pt x="38632" y="1164"/>
                </a:lnTo>
                <a:cubicBezTo>
                  <a:pt x="38630" y="1163"/>
                  <a:pt x="38628" y="1163"/>
                  <a:pt x="38626" y="1162"/>
                </a:cubicBezTo>
                <a:close/>
                <a:moveTo>
                  <a:pt x="42243" y="1181"/>
                </a:moveTo>
                <a:cubicBezTo>
                  <a:pt x="42233" y="1182"/>
                  <a:pt x="42223" y="1183"/>
                  <a:pt x="42213" y="1184"/>
                </a:cubicBezTo>
                <a:cubicBezTo>
                  <a:pt x="42212" y="1193"/>
                  <a:pt x="42213" y="1196"/>
                  <a:pt x="42217" y="1196"/>
                </a:cubicBezTo>
                <a:cubicBezTo>
                  <a:pt x="42222" y="1196"/>
                  <a:pt x="42232" y="1190"/>
                  <a:pt x="42243" y="1181"/>
                </a:cubicBezTo>
                <a:close/>
                <a:moveTo>
                  <a:pt x="37589" y="1224"/>
                </a:moveTo>
                <a:cubicBezTo>
                  <a:pt x="37592" y="1227"/>
                  <a:pt x="37595" y="1230"/>
                  <a:pt x="37599" y="1233"/>
                </a:cubicBezTo>
                <a:cubicBezTo>
                  <a:pt x="37596" y="1230"/>
                  <a:pt x="37593" y="1227"/>
                  <a:pt x="37589" y="1224"/>
                </a:cubicBezTo>
                <a:close/>
                <a:moveTo>
                  <a:pt x="5049" y="1213"/>
                </a:moveTo>
                <a:cubicBezTo>
                  <a:pt x="5046" y="1220"/>
                  <a:pt x="5050" y="1229"/>
                  <a:pt x="5061" y="1241"/>
                </a:cubicBezTo>
                <a:lnTo>
                  <a:pt x="5061" y="1241"/>
                </a:lnTo>
                <a:cubicBezTo>
                  <a:pt x="5058" y="1232"/>
                  <a:pt x="5054" y="1222"/>
                  <a:pt x="5049" y="1213"/>
                </a:cubicBezTo>
                <a:close/>
                <a:moveTo>
                  <a:pt x="19630" y="1358"/>
                </a:moveTo>
                <a:cubicBezTo>
                  <a:pt x="19633" y="1359"/>
                  <a:pt x="19636" y="1359"/>
                  <a:pt x="19639" y="1360"/>
                </a:cubicBezTo>
                <a:cubicBezTo>
                  <a:pt x="19636" y="1359"/>
                  <a:pt x="19633" y="1359"/>
                  <a:pt x="19630" y="1358"/>
                </a:cubicBezTo>
                <a:close/>
                <a:moveTo>
                  <a:pt x="5061" y="1241"/>
                </a:moveTo>
                <a:cubicBezTo>
                  <a:pt x="5070" y="1270"/>
                  <a:pt x="5068" y="1297"/>
                  <a:pt x="5036" y="1319"/>
                </a:cubicBezTo>
                <a:lnTo>
                  <a:pt x="5036" y="1319"/>
                </a:lnTo>
                <a:cubicBezTo>
                  <a:pt x="5023" y="1315"/>
                  <a:pt x="5011" y="1313"/>
                  <a:pt x="4998" y="1313"/>
                </a:cubicBezTo>
                <a:cubicBezTo>
                  <a:pt x="4968" y="1313"/>
                  <a:pt x="4935" y="1325"/>
                  <a:pt x="4898" y="1360"/>
                </a:cubicBezTo>
                <a:cubicBezTo>
                  <a:pt x="4968" y="1350"/>
                  <a:pt x="5011" y="1335"/>
                  <a:pt x="5036" y="1319"/>
                </a:cubicBezTo>
                <a:lnTo>
                  <a:pt x="5036" y="1319"/>
                </a:lnTo>
                <a:cubicBezTo>
                  <a:pt x="5091" y="1334"/>
                  <a:pt x="5143" y="1377"/>
                  <a:pt x="5208" y="1377"/>
                </a:cubicBezTo>
                <a:cubicBezTo>
                  <a:pt x="5230" y="1377"/>
                  <a:pt x="5253" y="1372"/>
                  <a:pt x="5278" y="1360"/>
                </a:cubicBezTo>
                <a:lnTo>
                  <a:pt x="5278" y="1360"/>
                </a:lnTo>
                <a:cubicBezTo>
                  <a:pt x="5317" y="1389"/>
                  <a:pt x="5200" y="1438"/>
                  <a:pt x="5317" y="1448"/>
                </a:cubicBezTo>
                <a:cubicBezTo>
                  <a:pt x="5425" y="1389"/>
                  <a:pt x="5269" y="1282"/>
                  <a:pt x="5074" y="1252"/>
                </a:cubicBezTo>
                <a:cubicBezTo>
                  <a:pt x="5069" y="1248"/>
                  <a:pt x="5064" y="1245"/>
                  <a:pt x="5061" y="1241"/>
                </a:cubicBezTo>
                <a:close/>
                <a:moveTo>
                  <a:pt x="11401" y="1508"/>
                </a:moveTo>
                <a:cubicBezTo>
                  <a:pt x="11388" y="1512"/>
                  <a:pt x="11370" y="1521"/>
                  <a:pt x="11346" y="1535"/>
                </a:cubicBezTo>
                <a:lnTo>
                  <a:pt x="11401" y="1508"/>
                </a:lnTo>
                <a:close/>
                <a:moveTo>
                  <a:pt x="12265" y="1513"/>
                </a:moveTo>
                <a:cubicBezTo>
                  <a:pt x="12256" y="1519"/>
                  <a:pt x="12249" y="1526"/>
                  <a:pt x="12244" y="1535"/>
                </a:cubicBezTo>
                <a:cubicBezTo>
                  <a:pt x="12253" y="1528"/>
                  <a:pt x="12260" y="1520"/>
                  <a:pt x="12265" y="1513"/>
                </a:cubicBezTo>
                <a:close/>
                <a:moveTo>
                  <a:pt x="60961" y="0"/>
                </a:moveTo>
                <a:cubicBezTo>
                  <a:pt x="60599" y="0"/>
                  <a:pt x="60235" y="7"/>
                  <a:pt x="59871" y="23"/>
                </a:cubicBezTo>
                <a:cubicBezTo>
                  <a:pt x="59978" y="62"/>
                  <a:pt x="59861" y="121"/>
                  <a:pt x="59744" y="140"/>
                </a:cubicBezTo>
                <a:lnTo>
                  <a:pt x="59714" y="111"/>
                </a:lnTo>
                <a:lnTo>
                  <a:pt x="59549" y="189"/>
                </a:lnTo>
                <a:cubicBezTo>
                  <a:pt x="59541" y="190"/>
                  <a:pt x="59535" y="190"/>
                  <a:pt x="59528" y="190"/>
                </a:cubicBezTo>
                <a:cubicBezTo>
                  <a:pt x="59389" y="190"/>
                  <a:pt x="59457" y="91"/>
                  <a:pt x="59588" y="82"/>
                </a:cubicBezTo>
                <a:cubicBezTo>
                  <a:pt x="58963" y="82"/>
                  <a:pt x="58385" y="102"/>
                  <a:pt x="57794" y="102"/>
                </a:cubicBezTo>
                <a:cubicBezTo>
                  <a:pt x="57572" y="102"/>
                  <a:pt x="57348" y="100"/>
                  <a:pt x="57119" y="92"/>
                </a:cubicBezTo>
                <a:cubicBezTo>
                  <a:pt x="57061" y="209"/>
                  <a:pt x="56680" y="92"/>
                  <a:pt x="56651" y="218"/>
                </a:cubicBezTo>
                <a:cubicBezTo>
                  <a:pt x="56612" y="199"/>
                  <a:pt x="56651" y="189"/>
                  <a:pt x="56671" y="170"/>
                </a:cubicBezTo>
                <a:lnTo>
                  <a:pt x="56671" y="170"/>
                </a:lnTo>
                <a:cubicBezTo>
                  <a:pt x="56444" y="192"/>
                  <a:pt x="56299" y="206"/>
                  <a:pt x="56176" y="206"/>
                </a:cubicBezTo>
                <a:cubicBezTo>
                  <a:pt x="55982" y="206"/>
                  <a:pt x="55842" y="171"/>
                  <a:pt x="55520" y="82"/>
                </a:cubicBezTo>
                <a:cubicBezTo>
                  <a:pt x="54625" y="43"/>
                  <a:pt x="53744" y="34"/>
                  <a:pt x="52868" y="34"/>
                </a:cubicBezTo>
                <a:cubicBezTo>
                  <a:pt x="51977" y="34"/>
                  <a:pt x="51092" y="44"/>
                  <a:pt x="50204" y="44"/>
                </a:cubicBezTo>
                <a:cubicBezTo>
                  <a:pt x="49746" y="44"/>
                  <a:pt x="49288" y="41"/>
                  <a:pt x="48827" y="33"/>
                </a:cubicBezTo>
                <a:cubicBezTo>
                  <a:pt x="46564" y="53"/>
                  <a:pt x="44349" y="150"/>
                  <a:pt x="42028" y="189"/>
                </a:cubicBezTo>
                <a:cubicBezTo>
                  <a:pt x="41676" y="365"/>
                  <a:pt x="41189" y="287"/>
                  <a:pt x="40769" y="443"/>
                </a:cubicBezTo>
                <a:lnTo>
                  <a:pt x="40789" y="384"/>
                </a:lnTo>
                <a:lnTo>
                  <a:pt x="40789" y="384"/>
                </a:lnTo>
                <a:cubicBezTo>
                  <a:pt x="40691" y="406"/>
                  <a:pt x="40613" y="415"/>
                  <a:pt x="40541" y="415"/>
                </a:cubicBezTo>
                <a:cubicBezTo>
                  <a:pt x="40356" y="415"/>
                  <a:pt x="40215" y="355"/>
                  <a:pt x="39891" y="306"/>
                </a:cubicBezTo>
                <a:cubicBezTo>
                  <a:pt x="39881" y="365"/>
                  <a:pt x="39716" y="316"/>
                  <a:pt x="39784" y="423"/>
                </a:cubicBezTo>
                <a:cubicBezTo>
                  <a:pt x="39757" y="437"/>
                  <a:pt x="39732" y="443"/>
                  <a:pt x="39706" y="443"/>
                </a:cubicBezTo>
                <a:cubicBezTo>
                  <a:pt x="39590" y="443"/>
                  <a:pt x="39483" y="319"/>
                  <a:pt x="39329" y="319"/>
                </a:cubicBezTo>
                <a:cubicBezTo>
                  <a:pt x="39309" y="319"/>
                  <a:pt x="39288" y="321"/>
                  <a:pt x="39267" y="326"/>
                </a:cubicBezTo>
                <a:cubicBezTo>
                  <a:pt x="39265" y="319"/>
                  <a:pt x="39264" y="316"/>
                  <a:pt x="39264" y="316"/>
                </a:cubicBezTo>
                <a:lnTo>
                  <a:pt x="39264" y="316"/>
                </a:lnTo>
                <a:cubicBezTo>
                  <a:pt x="39262" y="316"/>
                  <a:pt x="39266" y="361"/>
                  <a:pt x="39244" y="361"/>
                </a:cubicBezTo>
                <a:cubicBezTo>
                  <a:pt x="39240" y="361"/>
                  <a:pt x="39234" y="359"/>
                  <a:pt x="39228" y="355"/>
                </a:cubicBezTo>
                <a:cubicBezTo>
                  <a:pt x="39088" y="385"/>
                  <a:pt x="39021" y="398"/>
                  <a:pt x="38990" y="398"/>
                </a:cubicBezTo>
                <a:cubicBezTo>
                  <a:pt x="38891" y="398"/>
                  <a:pt x="39158" y="271"/>
                  <a:pt x="38594" y="189"/>
                </a:cubicBezTo>
                <a:cubicBezTo>
                  <a:pt x="37785" y="220"/>
                  <a:pt x="36958" y="298"/>
                  <a:pt x="36161" y="298"/>
                </a:cubicBezTo>
                <a:cubicBezTo>
                  <a:pt x="35946" y="298"/>
                  <a:pt x="35734" y="292"/>
                  <a:pt x="35525" y="279"/>
                </a:cubicBezTo>
                <a:lnTo>
                  <a:pt x="35525" y="279"/>
                </a:lnTo>
                <a:cubicBezTo>
                  <a:pt x="35566" y="292"/>
                  <a:pt x="35574" y="355"/>
                  <a:pt x="35491" y="355"/>
                </a:cubicBezTo>
                <a:cubicBezTo>
                  <a:pt x="35463" y="303"/>
                  <a:pt x="35421" y="286"/>
                  <a:pt x="35373" y="286"/>
                </a:cubicBezTo>
                <a:cubicBezTo>
                  <a:pt x="35279" y="286"/>
                  <a:pt x="35159" y="349"/>
                  <a:pt x="35051" y="349"/>
                </a:cubicBezTo>
                <a:cubicBezTo>
                  <a:pt x="35025" y="349"/>
                  <a:pt x="34999" y="345"/>
                  <a:pt x="34974" y="335"/>
                </a:cubicBezTo>
                <a:cubicBezTo>
                  <a:pt x="34994" y="296"/>
                  <a:pt x="35072" y="287"/>
                  <a:pt x="35121" y="267"/>
                </a:cubicBezTo>
                <a:cubicBezTo>
                  <a:pt x="34998" y="249"/>
                  <a:pt x="34880" y="243"/>
                  <a:pt x="34766" y="243"/>
                </a:cubicBezTo>
                <a:cubicBezTo>
                  <a:pt x="34580" y="243"/>
                  <a:pt x="34403" y="258"/>
                  <a:pt x="34224" y="258"/>
                </a:cubicBezTo>
                <a:cubicBezTo>
                  <a:pt x="34107" y="258"/>
                  <a:pt x="33989" y="252"/>
                  <a:pt x="33868" y="231"/>
                </a:cubicBezTo>
                <a:lnTo>
                  <a:pt x="33868" y="231"/>
                </a:lnTo>
                <a:cubicBezTo>
                  <a:pt x="33783" y="247"/>
                  <a:pt x="33695" y="253"/>
                  <a:pt x="33607" y="253"/>
                </a:cubicBezTo>
                <a:cubicBezTo>
                  <a:pt x="33368" y="253"/>
                  <a:pt x="33127" y="209"/>
                  <a:pt x="32929" y="209"/>
                </a:cubicBezTo>
                <a:cubicBezTo>
                  <a:pt x="32848" y="209"/>
                  <a:pt x="32774" y="217"/>
                  <a:pt x="32711" y="238"/>
                </a:cubicBezTo>
                <a:cubicBezTo>
                  <a:pt x="32770" y="170"/>
                  <a:pt x="32526" y="189"/>
                  <a:pt x="32438" y="160"/>
                </a:cubicBezTo>
                <a:cubicBezTo>
                  <a:pt x="32354" y="218"/>
                  <a:pt x="32253" y="237"/>
                  <a:pt x="32142" y="237"/>
                </a:cubicBezTo>
                <a:cubicBezTo>
                  <a:pt x="31948" y="237"/>
                  <a:pt x="31724" y="179"/>
                  <a:pt x="31517" y="179"/>
                </a:cubicBezTo>
                <a:cubicBezTo>
                  <a:pt x="31430" y="179"/>
                  <a:pt x="31345" y="190"/>
                  <a:pt x="31267" y="218"/>
                </a:cubicBezTo>
                <a:lnTo>
                  <a:pt x="31287" y="189"/>
                </a:lnTo>
                <a:lnTo>
                  <a:pt x="31287" y="189"/>
                </a:lnTo>
                <a:cubicBezTo>
                  <a:pt x="31141" y="190"/>
                  <a:pt x="30994" y="191"/>
                  <a:pt x="30846" y="191"/>
                </a:cubicBezTo>
                <a:cubicBezTo>
                  <a:pt x="30513" y="191"/>
                  <a:pt x="30174" y="189"/>
                  <a:pt x="29832" y="189"/>
                </a:cubicBezTo>
                <a:cubicBezTo>
                  <a:pt x="29162" y="189"/>
                  <a:pt x="28482" y="197"/>
                  <a:pt x="27814" y="248"/>
                </a:cubicBezTo>
                <a:cubicBezTo>
                  <a:pt x="27766" y="250"/>
                  <a:pt x="27717" y="251"/>
                  <a:pt x="27668" y="251"/>
                </a:cubicBezTo>
                <a:cubicBezTo>
                  <a:pt x="27188" y="251"/>
                  <a:pt x="26660" y="156"/>
                  <a:pt x="26134" y="156"/>
                </a:cubicBezTo>
                <a:cubicBezTo>
                  <a:pt x="25994" y="156"/>
                  <a:pt x="25855" y="162"/>
                  <a:pt x="25716" y="179"/>
                </a:cubicBezTo>
                <a:cubicBezTo>
                  <a:pt x="25580" y="209"/>
                  <a:pt x="25687" y="248"/>
                  <a:pt x="25580" y="267"/>
                </a:cubicBezTo>
                <a:cubicBezTo>
                  <a:pt x="25404" y="267"/>
                  <a:pt x="25590" y="209"/>
                  <a:pt x="25521" y="179"/>
                </a:cubicBezTo>
                <a:lnTo>
                  <a:pt x="25521" y="179"/>
                </a:lnTo>
                <a:cubicBezTo>
                  <a:pt x="25409" y="207"/>
                  <a:pt x="25288" y="216"/>
                  <a:pt x="25160" y="216"/>
                </a:cubicBezTo>
                <a:cubicBezTo>
                  <a:pt x="24878" y="216"/>
                  <a:pt x="24566" y="170"/>
                  <a:pt x="24263" y="170"/>
                </a:cubicBezTo>
                <a:cubicBezTo>
                  <a:pt x="24204" y="199"/>
                  <a:pt x="24087" y="209"/>
                  <a:pt x="24126" y="257"/>
                </a:cubicBezTo>
                <a:cubicBezTo>
                  <a:pt x="23982" y="217"/>
                  <a:pt x="23822" y="205"/>
                  <a:pt x="23655" y="205"/>
                </a:cubicBezTo>
                <a:cubicBezTo>
                  <a:pt x="23396" y="205"/>
                  <a:pt x="23121" y="234"/>
                  <a:pt x="22864" y="234"/>
                </a:cubicBezTo>
                <a:cubicBezTo>
                  <a:pt x="22725" y="234"/>
                  <a:pt x="22591" y="225"/>
                  <a:pt x="22468" y="199"/>
                </a:cubicBezTo>
                <a:lnTo>
                  <a:pt x="22468" y="199"/>
                </a:lnTo>
                <a:cubicBezTo>
                  <a:pt x="22634" y="384"/>
                  <a:pt x="22165" y="296"/>
                  <a:pt x="21990" y="345"/>
                </a:cubicBezTo>
                <a:cubicBezTo>
                  <a:pt x="21894" y="337"/>
                  <a:pt x="21883" y="290"/>
                  <a:pt x="21909" y="257"/>
                </a:cubicBezTo>
                <a:lnTo>
                  <a:pt x="21909" y="257"/>
                </a:lnTo>
                <a:cubicBezTo>
                  <a:pt x="21789" y="264"/>
                  <a:pt x="21667" y="268"/>
                  <a:pt x="21546" y="268"/>
                </a:cubicBezTo>
                <a:cubicBezTo>
                  <a:pt x="21329" y="268"/>
                  <a:pt x="21111" y="256"/>
                  <a:pt x="20897" y="228"/>
                </a:cubicBezTo>
                <a:cubicBezTo>
                  <a:pt x="20719" y="245"/>
                  <a:pt x="20651" y="321"/>
                  <a:pt x="20469" y="321"/>
                </a:cubicBezTo>
                <a:cubicBezTo>
                  <a:pt x="20442" y="321"/>
                  <a:pt x="20413" y="320"/>
                  <a:pt x="20380" y="316"/>
                </a:cubicBezTo>
                <a:cubicBezTo>
                  <a:pt x="20324" y="270"/>
                  <a:pt x="20242" y="258"/>
                  <a:pt x="20148" y="258"/>
                </a:cubicBezTo>
                <a:cubicBezTo>
                  <a:pt x="20026" y="258"/>
                  <a:pt x="19886" y="279"/>
                  <a:pt x="19758" y="279"/>
                </a:cubicBezTo>
                <a:cubicBezTo>
                  <a:pt x="19709" y="279"/>
                  <a:pt x="19662" y="276"/>
                  <a:pt x="19619" y="267"/>
                </a:cubicBezTo>
                <a:lnTo>
                  <a:pt x="19619" y="267"/>
                </a:lnTo>
                <a:cubicBezTo>
                  <a:pt x="19674" y="354"/>
                  <a:pt x="19482" y="427"/>
                  <a:pt x="19278" y="427"/>
                </a:cubicBezTo>
                <a:cubicBezTo>
                  <a:pt x="19229" y="427"/>
                  <a:pt x="19179" y="423"/>
                  <a:pt x="19131" y="413"/>
                </a:cubicBezTo>
                <a:lnTo>
                  <a:pt x="19209" y="257"/>
                </a:lnTo>
                <a:lnTo>
                  <a:pt x="19209" y="257"/>
                </a:lnTo>
                <a:cubicBezTo>
                  <a:pt x="18998" y="284"/>
                  <a:pt x="18762" y="291"/>
                  <a:pt x="18512" y="291"/>
                </a:cubicBezTo>
                <a:cubicBezTo>
                  <a:pt x="18220" y="291"/>
                  <a:pt x="17909" y="281"/>
                  <a:pt x="17596" y="281"/>
                </a:cubicBezTo>
                <a:cubicBezTo>
                  <a:pt x="17187" y="281"/>
                  <a:pt x="16775" y="298"/>
                  <a:pt x="16400" y="374"/>
                </a:cubicBezTo>
                <a:lnTo>
                  <a:pt x="16331" y="287"/>
                </a:lnTo>
                <a:cubicBezTo>
                  <a:pt x="15395" y="394"/>
                  <a:pt x="14468" y="287"/>
                  <a:pt x="13571" y="453"/>
                </a:cubicBezTo>
                <a:cubicBezTo>
                  <a:pt x="13278" y="404"/>
                  <a:pt x="12985" y="374"/>
                  <a:pt x="12693" y="374"/>
                </a:cubicBezTo>
                <a:cubicBezTo>
                  <a:pt x="12371" y="453"/>
                  <a:pt x="12254" y="433"/>
                  <a:pt x="12029" y="560"/>
                </a:cubicBezTo>
                <a:cubicBezTo>
                  <a:pt x="11932" y="560"/>
                  <a:pt x="11844" y="531"/>
                  <a:pt x="11785" y="472"/>
                </a:cubicBezTo>
                <a:cubicBezTo>
                  <a:pt x="11520" y="453"/>
                  <a:pt x="11259" y="397"/>
                  <a:pt x="11018" y="397"/>
                </a:cubicBezTo>
                <a:cubicBezTo>
                  <a:pt x="10887" y="397"/>
                  <a:pt x="10761" y="414"/>
                  <a:pt x="10644" y="462"/>
                </a:cubicBezTo>
                <a:lnTo>
                  <a:pt x="10624" y="384"/>
                </a:lnTo>
                <a:cubicBezTo>
                  <a:pt x="10391" y="441"/>
                  <a:pt x="10076" y="502"/>
                  <a:pt x="9779" y="502"/>
                </a:cubicBezTo>
                <a:cubicBezTo>
                  <a:pt x="9666" y="502"/>
                  <a:pt x="9556" y="494"/>
                  <a:pt x="9454" y="472"/>
                </a:cubicBezTo>
                <a:cubicBezTo>
                  <a:pt x="9356" y="540"/>
                  <a:pt x="8986" y="560"/>
                  <a:pt x="9151" y="648"/>
                </a:cubicBezTo>
                <a:cubicBezTo>
                  <a:pt x="9142" y="649"/>
                  <a:pt x="9134" y="649"/>
                  <a:pt x="9126" y="649"/>
                </a:cubicBezTo>
                <a:cubicBezTo>
                  <a:pt x="9039" y="649"/>
                  <a:pt x="9037" y="580"/>
                  <a:pt x="8983" y="580"/>
                </a:cubicBezTo>
                <a:cubicBezTo>
                  <a:pt x="8965" y="580"/>
                  <a:pt x="8942" y="588"/>
                  <a:pt x="8908" y="609"/>
                </a:cubicBezTo>
                <a:lnTo>
                  <a:pt x="9044" y="501"/>
                </a:lnTo>
                <a:cubicBezTo>
                  <a:pt x="8888" y="497"/>
                  <a:pt x="8732" y="495"/>
                  <a:pt x="8576" y="495"/>
                </a:cubicBezTo>
                <a:cubicBezTo>
                  <a:pt x="7952" y="495"/>
                  <a:pt x="7329" y="527"/>
                  <a:pt x="6713" y="589"/>
                </a:cubicBezTo>
                <a:cubicBezTo>
                  <a:pt x="6631" y="545"/>
                  <a:pt x="6512" y="533"/>
                  <a:pt x="6373" y="533"/>
                </a:cubicBezTo>
                <a:cubicBezTo>
                  <a:pt x="6204" y="533"/>
                  <a:pt x="6004" y="551"/>
                  <a:pt x="5803" y="551"/>
                </a:cubicBezTo>
                <a:cubicBezTo>
                  <a:pt x="5699" y="551"/>
                  <a:pt x="5594" y="546"/>
                  <a:pt x="5493" y="531"/>
                </a:cubicBezTo>
                <a:cubicBezTo>
                  <a:pt x="5402" y="550"/>
                  <a:pt x="5290" y="552"/>
                  <a:pt x="5174" y="552"/>
                </a:cubicBezTo>
                <a:cubicBezTo>
                  <a:pt x="5141" y="552"/>
                  <a:pt x="5108" y="552"/>
                  <a:pt x="5074" y="552"/>
                </a:cubicBezTo>
                <a:cubicBezTo>
                  <a:pt x="4873" y="552"/>
                  <a:pt x="4674" y="558"/>
                  <a:pt x="4557" y="648"/>
                </a:cubicBezTo>
                <a:lnTo>
                  <a:pt x="4547" y="579"/>
                </a:lnTo>
                <a:cubicBezTo>
                  <a:pt x="4186" y="570"/>
                  <a:pt x="3708" y="570"/>
                  <a:pt x="3240" y="531"/>
                </a:cubicBezTo>
                <a:cubicBezTo>
                  <a:pt x="3210" y="527"/>
                  <a:pt x="3183" y="526"/>
                  <a:pt x="3159" y="526"/>
                </a:cubicBezTo>
                <a:cubicBezTo>
                  <a:pt x="2964" y="526"/>
                  <a:pt x="2943" y="623"/>
                  <a:pt x="2752" y="657"/>
                </a:cubicBezTo>
                <a:lnTo>
                  <a:pt x="2742" y="579"/>
                </a:lnTo>
                <a:cubicBezTo>
                  <a:pt x="2586" y="609"/>
                  <a:pt x="2449" y="696"/>
                  <a:pt x="2352" y="813"/>
                </a:cubicBezTo>
                <a:cubicBezTo>
                  <a:pt x="2264" y="789"/>
                  <a:pt x="2213" y="789"/>
                  <a:pt x="2162" y="789"/>
                </a:cubicBezTo>
                <a:cubicBezTo>
                  <a:pt x="2110" y="789"/>
                  <a:pt x="2059" y="789"/>
                  <a:pt x="1971" y="765"/>
                </a:cubicBezTo>
                <a:cubicBezTo>
                  <a:pt x="2127" y="726"/>
                  <a:pt x="2283" y="657"/>
                  <a:pt x="2410" y="540"/>
                </a:cubicBezTo>
                <a:cubicBezTo>
                  <a:pt x="2390" y="538"/>
                  <a:pt x="2370" y="537"/>
                  <a:pt x="2350" y="537"/>
                </a:cubicBezTo>
                <a:cubicBezTo>
                  <a:pt x="2153" y="537"/>
                  <a:pt x="1955" y="627"/>
                  <a:pt x="1796" y="627"/>
                </a:cubicBezTo>
                <a:cubicBezTo>
                  <a:pt x="1742" y="627"/>
                  <a:pt x="1693" y="617"/>
                  <a:pt x="1649" y="589"/>
                </a:cubicBezTo>
                <a:cubicBezTo>
                  <a:pt x="1590" y="582"/>
                  <a:pt x="1533" y="578"/>
                  <a:pt x="1481" y="578"/>
                </a:cubicBezTo>
                <a:cubicBezTo>
                  <a:pt x="1334" y="578"/>
                  <a:pt x="1226" y="608"/>
                  <a:pt x="1204" y="670"/>
                </a:cubicBezTo>
                <a:lnTo>
                  <a:pt x="1204" y="670"/>
                </a:lnTo>
                <a:cubicBezTo>
                  <a:pt x="1181" y="646"/>
                  <a:pt x="1060" y="621"/>
                  <a:pt x="1171" y="589"/>
                </a:cubicBezTo>
                <a:cubicBezTo>
                  <a:pt x="1148" y="588"/>
                  <a:pt x="1124" y="587"/>
                  <a:pt x="1099" y="587"/>
                </a:cubicBezTo>
                <a:cubicBezTo>
                  <a:pt x="990" y="587"/>
                  <a:pt x="878" y="603"/>
                  <a:pt x="775" y="641"/>
                </a:cubicBezTo>
                <a:lnTo>
                  <a:pt x="775" y="641"/>
                </a:lnTo>
                <a:cubicBezTo>
                  <a:pt x="771" y="640"/>
                  <a:pt x="768" y="640"/>
                  <a:pt x="764" y="640"/>
                </a:cubicBezTo>
                <a:cubicBezTo>
                  <a:pt x="748" y="640"/>
                  <a:pt x="736" y="644"/>
                  <a:pt x="732" y="657"/>
                </a:cubicBezTo>
                <a:cubicBezTo>
                  <a:pt x="746" y="651"/>
                  <a:pt x="761" y="646"/>
                  <a:pt x="775" y="641"/>
                </a:cubicBezTo>
                <a:lnTo>
                  <a:pt x="775" y="641"/>
                </a:lnTo>
                <a:cubicBezTo>
                  <a:pt x="808" y="643"/>
                  <a:pt x="853" y="657"/>
                  <a:pt x="888" y="657"/>
                </a:cubicBezTo>
                <a:cubicBezTo>
                  <a:pt x="801" y="726"/>
                  <a:pt x="625" y="726"/>
                  <a:pt x="664" y="843"/>
                </a:cubicBezTo>
                <a:cubicBezTo>
                  <a:pt x="716" y="813"/>
                  <a:pt x="768" y="800"/>
                  <a:pt x="825" y="800"/>
                </a:cubicBezTo>
                <a:cubicBezTo>
                  <a:pt x="842" y="800"/>
                  <a:pt x="860" y="801"/>
                  <a:pt x="879" y="804"/>
                </a:cubicBezTo>
                <a:cubicBezTo>
                  <a:pt x="850" y="850"/>
                  <a:pt x="736" y="879"/>
                  <a:pt x="627" y="879"/>
                </a:cubicBezTo>
                <a:cubicBezTo>
                  <a:pt x="552" y="879"/>
                  <a:pt x="480" y="865"/>
                  <a:pt x="440" y="833"/>
                </a:cubicBezTo>
                <a:cubicBezTo>
                  <a:pt x="352" y="755"/>
                  <a:pt x="654" y="706"/>
                  <a:pt x="508" y="657"/>
                </a:cubicBezTo>
                <a:lnTo>
                  <a:pt x="508" y="657"/>
                </a:lnTo>
                <a:lnTo>
                  <a:pt x="68" y="827"/>
                </a:lnTo>
                <a:lnTo>
                  <a:pt x="68" y="827"/>
                </a:lnTo>
                <a:cubicBezTo>
                  <a:pt x="83" y="824"/>
                  <a:pt x="99" y="822"/>
                  <a:pt x="114" y="822"/>
                </a:cubicBezTo>
                <a:cubicBezTo>
                  <a:pt x="200" y="822"/>
                  <a:pt x="278" y="867"/>
                  <a:pt x="245" y="921"/>
                </a:cubicBezTo>
                <a:lnTo>
                  <a:pt x="440" y="872"/>
                </a:lnTo>
                <a:lnTo>
                  <a:pt x="430" y="950"/>
                </a:lnTo>
                <a:cubicBezTo>
                  <a:pt x="486" y="945"/>
                  <a:pt x="539" y="943"/>
                  <a:pt x="590" y="943"/>
                </a:cubicBezTo>
                <a:cubicBezTo>
                  <a:pt x="754" y="943"/>
                  <a:pt x="898" y="963"/>
                  <a:pt x="1059" y="963"/>
                </a:cubicBezTo>
                <a:cubicBezTo>
                  <a:pt x="1145" y="963"/>
                  <a:pt x="1236" y="957"/>
                  <a:pt x="1337" y="940"/>
                </a:cubicBezTo>
                <a:lnTo>
                  <a:pt x="1201" y="852"/>
                </a:lnTo>
                <a:cubicBezTo>
                  <a:pt x="1345" y="852"/>
                  <a:pt x="1490" y="794"/>
                  <a:pt x="1628" y="794"/>
                </a:cubicBezTo>
                <a:cubicBezTo>
                  <a:pt x="1685" y="794"/>
                  <a:pt x="1741" y="804"/>
                  <a:pt x="1796" y="833"/>
                </a:cubicBezTo>
                <a:cubicBezTo>
                  <a:pt x="1698" y="872"/>
                  <a:pt x="1766" y="911"/>
                  <a:pt x="1766" y="960"/>
                </a:cubicBezTo>
                <a:cubicBezTo>
                  <a:pt x="1815" y="931"/>
                  <a:pt x="1874" y="921"/>
                  <a:pt x="1923" y="921"/>
                </a:cubicBezTo>
                <a:lnTo>
                  <a:pt x="1848" y="1045"/>
                </a:lnTo>
                <a:lnTo>
                  <a:pt x="1848" y="1045"/>
                </a:lnTo>
                <a:cubicBezTo>
                  <a:pt x="1899" y="976"/>
                  <a:pt x="2012" y="960"/>
                  <a:pt x="2128" y="960"/>
                </a:cubicBezTo>
                <a:cubicBezTo>
                  <a:pt x="2239" y="960"/>
                  <a:pt x="2353" y="975"/>
                  <a:pt x="2421" y="975"/>
                </a:cubicBezTo>
                <a:cubicBezTo>
                  <a:pt x="2442" y="975"/>
                  <a:pt x="2458" y="973"/>
                  <a:pt x="2469" y="970"/>
                </a:cubicBezTo>
                <a:lnTo>
                  <a:pt x="2469" y="970"/>
                </a:lnTo>
                <a:lnTo>
                  <a:pt x="2440" y="989"/>
                </a:lnTo>
                <a:cubicBezTo>
                  <a:pt x="2493" y="999"/>
                  <a:pt x="2526" y="1004"/>
                  <a:pt x="2544" y="1004"/>
                </a:cubicBezTo>
                <a:cubicBezTo>
                  <a:pt x="2632" y="1004"/>
                  <a:pt x="2417" y="911"/>
                  <a:pt x="2586" y="911"/>
                </a:cubicBezTo>
                <a:cubicBezTo>
                  <a:pt x="2762" y="931"/>
                  <a:pt x="2654" y="1067"/>
                  <a:pt x="2810" y="1126"/>
                </a:cubicBezTo>
                <a:cubicBezTo>
                  <a:pt x="3012" y="1126"/>
                  <a:pt x="3309" y="1074"/>
                  <a:pt x="3586" y="1074"/>
                </a:cubicBezTo>
                <a:cubicBezTo>
                  <a:pt x="3724" y="1074"/>
                  <a:pt x="3857" y="1087"/>
                  <a:pt x="3971" y="1126"/>
                </a:cubicBezTo>
                <a:cubicBezTo>
                  <a:pt x="4244" y="1096"/>
                  <a:pt x="4518" y="1048"/>
                  <a:pt x="4791" y="979"/>
                </a:cubicBezTo>
                <a:cubicBezTo>
                  <a:pt x="4986" y="979"/>
                  <a:pt x="4842" y="1081"/>
                  <a:pt x="4930" y="1081"/>
                </a:cubicBezTo>
                <a:cubicBezTo>
                  <a:pt x="4948" y="1081"/>
                  <a:pt x="4974" y="1077"/>
                  <a:pt x="5015" y="1067"/>
                </a:cubicBezTo>
                <a:lnTo>
                  <a:pt x="5015" y="1067"/>
                </a:lnTo>
                <a:cubicBezTo>
                  <a:pt x="4990" y="1113"/>
                  <a:pt x="5026" y="1165"/>
                  <a:pt x="5049" y="1213"/>
                </a:cubicBezTo>
                <a:lnTo>
                  <a:pt x="5049" y="1213"/>
                </a:lnTo>
                <a:cubicBezTo>
                  <a:pt x="5073" y="1153"/>
                  <a:pt x="5511" y="1223"/>
                  <a:pt x="5317" y="1096"/>
                </a:cubicBezTo>
                <a:lnTo>
                  <a:pt x="5317" y="1096"/>
                </a:lnTo>
                <a:cubicBezTo>
                  <a:pt x="5522" y="1112"/>
                  <a:pt x="5726" y="1120"/>
                  <a:pt x="5930" y="1120"/>
                </a:cubicBezTo>
                <a:cubicBezTo>
                  <a:pt x="6096" y="1120"/>
                  <a:pt x="6263" y="1115"/>
                  <a:pt x="6430" y="1106"/>
                </a:cubicBezTo>
                <a:lnTo>
                  <a:pt x="6430" y="1106"/>
                </a:lnTo>
                <a:cubicBezTo>
                  <a:pt x="6313" y="1116"/>
                  <a:pt x="6274" y="1204"/>
                  <a:pt x="6381" y="1252"/>
                </a:cubicBezTo>
                <a:cubicBezTo>
                  <a:pt x="6572" y="1168"/>
                  <a:pt x="6782" y="1126"/>
                  <a:pt x="6991" y="1126"/>
                </a:cubicBezTo>
                <a:cubicBezTo>
                  <a:pt x="7048" y="1126"/>
                  <a:pt x="7105" y="1129"/>
                  <a:pt x="7161" y="1135"/>
                </a:cubicBezTo>
                <a:cubicBezTo>
                  <a:pt x="7152" y="1048"/>
                  <a:pt x="7054" y="1048"/>
                  <a:pt x="7083" y="950"/>
                </a:cubicBezTo>
                <a:cubicBezTo>
                  <a:pt x="7152" y="921"/>
                  <a:pt x="7220" y="911"/>
                  <a:pt x="7288" y="901"/>
                </a:cubicBezTo>
                <a:cubicBezTo>
                  <a:pt x="7327" y="999"/>
                  <a:pt x="7317" y="1145"/>
                  <a:pt x="7600" y="1145"/>
                </a:cubicBezTo>
                <a:cubicBezTo>
                  <a:pt x="7571" y="1200"/>
                  <a:pt x="7496" y="1211"/>
                  <a:pt x="7421" y="1211"/>
                </a:cubicBezTo>
                <a:cubicBezTo>
                  <a:pt x="7371" y="1211"/>
                  <a:pt x="7321" y="1206"/>
                  <a:pt x="7284" y="1206"/>
                </a:cubicBezTo>
                <a:cubicBezTo>
                  <a:pt x="7228" y="1206"/>
                  <a:pt x="7202" y="1217"/>
                  <a:pt x="7249" y="1272"/>
                </a:cubicBezTo>
                <a:cubicBezTo>
                  <a:pt x="7176" y="1339"/>
                  <a:pt x="6980" y="1371"/>
                  <a:pt x="6805" y="1371"/>
                </a:cubicBezTo>
                <a:cubicBezTo>
                  <a:pt x="6676" y="1371"/>
                  <a:pt x="6557" y="1354"/>
                  <a:pt x="6508" y="1321"/>
                </a:cubicBezTo>
                <a:lnTo>
                  <a:pt x="6508" y="1321"/>
                </a:lnTo>
                <a:cubicBezTo>
                  <a:pt x="6264" y="1457"/>
                  <a:pt x="6703" y="1340"/>
                  <a:pt x="6654" y="1467"/>
                </a:cubicBezTo>
                <a:cubicBezTo>
                  <a:pt x="6878" y="1457"/>
                  <a:pt x="6986" y="1389"/>
                  <a:pt x="7337" y="1370"/>
                </a:cubicBezTo>
                <a:cubicBezTo>
                  <a:pt x="7337" y="1311"/>
                  <a:pt x="7220" y="1301"/>
                  <a:pt x="7376" y="1252"/>
                </a:cubicBezTo>
                <a:cubicBezTo>
                  <a:pt x="7448" y="1221"/>
                  <a:pt x="7508" y="1208"/>
                  <a:pt x="7558" y="1208"/>
                </a:cubicBezTo>
                <a:cubicBezTo>
                  <a:pt x="7724" y="1208"/>
                  <a:pt x="7784" y="1343"/>
                  <a:pt x="7844" y="1350"/>
                </a:cubicBezTo>
                <a:cubicBezTo>
                  <a:pt x="7795" y="1360"/>
                  <a:pt x="7737" y="1370"/>
                  <a:pt x="7688" y="1379"/>
                </a:cubicBezTo>
                <a:cubicBezTo>
                  <a:pt x="7733" y="1390"/>
                  <a:pt x="7772" y="1394"/>
                  <a:pt x="7807" y="1394"/>
                </a:cubicBezTo>
                <a:cubicBezTo>
                  <a:pt x="7922" y="1394"/>
                  <a:pt x="7998" y="1349"/>
                  <a:pt x="8143" y="1349"/>
                </a:cubicBezTo>
                <a:cubicBezTo>
                  <a:pt x="8153" y="1349"/>
                  <a:pt x="8164" y="1349"/>
                  <a:pt x="8176" y="1350"/>
                </a:cubicBezTo>
                <a:cubicBezTo>
                  <a:pt x="8205" y="1422"/>
                  <a:pt x="8146" y="1435"/>
                  <a:pt x="8062" y="1435"/>
                </a:cubicBezTo>
                <a:cubicBezTo>
                  <a:pt x="8012" y="1435"/>
                  <a:pt x="7953" y="1430"/>
                  <a:pt x="7900" y="1430"/>
                </a:cubicBezTo>
                <a:cubicBezTo>
                  <a:pt x="7836" y="1430"/>
                  <a:pt x="7780" y="1437"/>
                  <a:pt x="7756" y="1467"/>
                </a:cubicBezTo>
                <a:lnTo>
                  <a:pt x="7912" y="1594"/>
                </a:lnTo>
                <a:cubicBezTo>
                  <a:pt x="7923" y="1594"/>
                  <a:pt x="7932" y="1594"/>
                  <a:pt x="7941" y="1594"/>
                </a:cubicBezTo>
                <a:cubicBezTo>
                  <a:pt x="8189" y="1594"/>
                  <a:pt x="8062" y="1487"/>
                  <a:pt x="8232" y="1487"/>
                </a:cubicBezTo>
                <a:cubicBezTo>
                  <a:pt x="8260" y="1487"/>
                  <a:pt x="8295" y="1490"/>
                  <a:pt x="8342" y="1496"/>
                </a:cubicBezTo>
                <a:lnTo>
                  <a:pt x="8303" y="1555"/>
                </a:lnTo>
                <a:lnTo>
                  <a:pt x="8517" y="1516"/>
                </a:lnTo>
                <a:cubicBezTo>
                  <a:pt x="8517" y="1460"/>
                  <a:pt x="8473" y="1369"/>
                  <a:pt x="8308" y="1369"/>
                </a:cubicBezTo>
                <a:cubicBezTo>
                  <a:pt x="8300" y="1369"/>
                  <a:pt x="8292" y="1369"/>
                  <a:pt x="8283" y="1370"/>
                </a:cubicBezTo>
                <a:cubicBezTo>
                  <a:pt x="8331" y="1310"/>
                  <a:pt x="8368" y="1293"/>
                  <a:pt x="8411" y="1293"/>
                </a:cubicBezTo>
                <a:cubicBezTo>
                  <a:pt x="8470" y="1293"/>
                  <a:pt x="8541" y="1325"/>
                  <a:pt x="8669" y="1325"/>
                </a:cubicBezTo>
                <a:cubicBezTo>
                  <a:pt x="8694" y="1325"/>
                  <a:pt x="8721" y="1324"/>
                  <a:pt x="8751" y="1321"/>
                </a:cubicBezTo>
                <a:cubicBezTo>
                  <a:pt x="8786" y="1283"/>
                  <a:pt x="8774" y="1276"/>
                  <a:pt x="8746" y="1276"/>
                </a:cubicBezTo>
                <a:cubicBezTo>
                  <a:pt x="8731" y="1276"/>
                  <a:pt x="8710" y="1278"/>
                  <a:pt x="8690" y="1278"/>
                </a:cubicBezTo>
                <a:cubicBezTo>
                  <a:pt x="8654" y="1278"/>
                  <a:pt x="8619" y="1271"/>
                  <a:pt x="8615" y="1233"/>
                </a:cubicBezTo>
                <a:cubicBezTo>
                  <a:pt x="8595" y="1145"/>
                  <a:pt x="8790" y="1145"/>
                  <a:pt x="8937" y="1135"/>
                </a:cubicBezTo>
                <a:cubicBezTo>
                  <a:pt x="9181" y="1135"/>
                  <a:pt x="9064" y="1233"/>
                  <a:pt x="9161" y="1291"/>
                </a:cubicBezTo>
                <a:cubicBezTo>
                  <a:pt x="9139" y="1301"/>
                  <a:pt x="9087" y="1307"/>
                  <a:pt x="9039" y="1307"/>
                </a:cubicBezTo>
                <a:cubicBezTo>
                  <a:pt x="8985" y="1307"/>
                  <a:pt x="8936" y="1298"/>
                  <a:pt x="8947" y="1272"/>
                </a:cubicBezTo>
                <a:lnTo>
                  <a:pt x="8947" y="1272"/>
                </a:lnTo>
                <a:cubicBezTo>
                  <a:pt x="8654" y="1360"/>
                  <a:pt x="9073" y="1457"/>
                  <a:pt x="8868" y="1526"/>
                </a:cubicBezTo>
                <a:cubicBezTo>
                  <a:pt x="8915" y="1537"/>
                  <a:pt x="8951" y="1541"/>
                  <a:pt x="8981" y="1541"/>
                </a:cubicBezTo>
                <a:cubicBezTo>
                  <a:pt x="9101" y="1541"/>
                  <a:pt x="9113" y="1467"/>
                  <a:pt x="9207" y="1438"/>
                </a:cubicBezTo>
                <a:lnTo>
                  <a:pt x="9207" y="1438"/>
                </a:lnTo>
                <a:cubicBezTo>
                  <a:pt x="9212" y="1439"/>
                  <a:pt x="9216" y="1439"/>
                  <a:pt x="9222" y="1439"/>
                </a:cubicBezTo>
                <a:cubicBezTo>
                  <a:pt x="9241" y="1439"/>
                  <a:pt x="9269" y="1436"/>
                  <a:pt x="9307" y="1428"/>
                </a:cubicBezTo>
                <a:cubicBezTo>
                  <a:pt x="9301" y="1428"/>
                  <a:pt x="9295" y="1428"/>
                  <a:pt x="9289" y="1428"/>
                </a:cubicBezTo>
                <a:cubicBezTo>
                  <a:pt x="9256" y="1428"/>
                  <a:pt x="9229" y="1432"/>
                  <a:pt x="9207" y="1438"/>
                </a:cubicBezTo>
                <a:lnTo>
                  <a:pt x="9207" y="1438"/>
                </a:lnTo>
                <a:cubicBezTo>
                  <a:pt x="9128" y="1430"/>
                  <a:pt x="9237" y="1342"/>
                  <a:pt x="9190" y="1311"/>
                </a:cubicBezTo>
                <a:cubicBezTo>
                  <a:pt x="9279" y="1253"/>
                  <a:pt x="9340" y="1232"/>
                  <a:pt x="9386" y="1232"/>
                </a:cubicBezTo>
                <a:cubicBezTo>
                  <a:pt x="9531" y="1232"/>
                  <a:pt x="9523" y="1451"/>
                  <a:pt x="9758" y="1451"/>
                </a:cubicBezTo>
                <a:cubicBezTo>
                  <a:pt x="9776" y="1451"/>
                  <a:pt x="9794" y="1450"/>
                  <a:pt x="9815" y="1448"/>
                </a:cubicBezTo>
                <a:cubicBezTo>
                  <a:pt x="9737" y="1291"/>
                  <a:pt x="10322" y="1223"/>
                  <a:pt x="10039" y="1048"/>
                </a:cubicBezTo>
                <a:cubicBezTo>
                  <a:pt x="10120" y="1015"/>
                  <a:pt x="10207" y="996"/>
                  <a:pt x="10291" y="996"/>
                </a:cubicBezTo>
                <a:cubicBezTo>
                  <a:pt x="10308" y="996"/>
                  <a:pt x="10325" y="997"/>
                  <a:pt x="10342" y="999"/>
                </a:cubicBezTo>
                <a:cubicBezTo>
                  <a:pt x="10244" y="1106"/>
                  <a:pt x="10507" y="1087"/>
                  <a:pt x="10332" y="1184"/>
                </a:cubicBezTo>
                <a:lnTo>
                  <a:pt x="10468" y="1184"/>
                </a:lnTo>
                <a:lnTo>
                  <a:pt x="10264" y="1321"/>
                </a:lnTo>
                <a:cubicBezTo>
                  <a:pt x="10420" y="1399"/>
                  <a:pt x="10673" y="1467"/>
                  <a:pt x="10751" y="1526"/>
                </a:cubicBezTo>
                <a:cubicBezTo>
                  <a:pt x="10946" y="1477"/>
                  <a:pt x="10693" y="1418"/>
                  <a:pt x="10917" y="1389"/>
                </a:cubicBezTo>
                <a:lnTo>
                  <a:pt x="10917" y="1389"/>
                </a:lnTo>
                <a:cubicBezTo>
                  <a:pt x="10839" y="1448"/>
                  <a:pt x="10976" y="1496"/>
                  <a:pt x="11083" y="1496"/>
                </a:cubicBezTo>
                <a:cubicBezTo>
                  <a:pt x="10878" y="1448"/>
                  <a:pt x="11073" y="1340"/>
                  <a:pt x="11200" y="1311"/>
                </a:cubicBezTo>
                <a:cubicBezTo>
                  <a:pt x="11405" y="1311"/>
                  <a:pt x="11571" y="1409"/>
                  <a:pt x="11542" y="1438"/>
                </a:cubicBezTo>
                <a:lnTo>
                  <a:pt x="11401" y="1508"/>
                </a:lnTo>
                <a:lnTo>
                  <a:pt x="11401" y="1508"/>
                </a:lnTo>
                <a:cubicBezTo>
                  <a:pt x="11410" y="1505"/>
                  <a:pt x="11417" y="1504"/>
                  <a:pt x="11423" y="1504"/>
                </a:cubicBezTo>
                <a:cubicBezTo>
                  <a:pt x="11455" y="1504"/>
                  <a:pt x="11451" y="1543"/>
                  <a:pt x="11508" y="1543"/>
                </a:cubicBezTo>
                <a:cubicBezTo>
                  <a:pt x="11522" y="1543"/>
                  <a:pt x="11539" y="1541"/>
                  <a:pt x="11561" y="1535"/>
                </a:cubicBezTo>
                <a:cubicBezTo>
                  <a:pt x="11600" y="1477"/>
                  <a:pt x="11698" y="1389"/>
                  <a:pt x="11746" y="1301"/>
                </a:cubicBezTo>
                <a:cubicBezTo>
                  <a:pt x="11761" y="1299"/>
                  <a:pt x="11775" y="1298"/>
                  <a:pt x="11788" y="1298"/>
                </a:cubicBezTo>
                <a:cubicBezTo>
                  <a:pt x="11881" y="1298"/>
                  <a:pt x="11954" y="1343"/>
                  <a:pt x="11994" y="1343"/>
                </a:cubicBezTo>
                <a:cubicBezTo>
                  <a:pt x="11997" y="1343"/>
                  <a:pt x="12000" y="1343"/>
                  <a:pt x="12002" y="1343"/>
                </a:cubicBezTo>
                <a:lnTo>
                  <a:pt x="12002" y="1343"/>
                </a:lnTo>
                <a:lnTo>
                  <a:pt x="11805" y="1409"/>
                </a:lnTo>
                <a:cubicBezTo>
                  <a:pt x="11824" y="1406"/>
                  <a:pt x="11841" y="1406"/>
                  <a:pt x="11856" y="1406"/>
                </a:cubicBezTo>
                <a:cubicBezTo>
                  <a:pt x="12031" y="1406"/>
                  <a:pt x="11913" y="1541"/>
                  <a:pt x="12080" y="1541"/>
                </a:cubicBezTo>
                <a:cubicBezTo>
                  <a:pt x="12099" y="1541"/>
                  <a:pt x="12120" y="1539"/>
                  <a:pt x="12146" y="1535"/>
                </a:cubicBezTo>
                <a:lnTo>
                  <a:pt x="12215" y="1448"/>
                </a:lnTo>
                <a:cubicBezTo>
                  <a:pt x="12262" y="1455"/>
                  <a:pt x="12284" y="1482"/>
                  <a:pt x="12265" y="1513"/>
                </a:cubicBezTo>
                <a:lnTo>
                  <a:pt x="12265" y="1513"/>
                </a:lnTo>
                <a:cubicBezTo>
                  <a:pt x="12323" y="1471"/>
                  <a:pt x="12448" y="1483"/>
                  <a:pt x="12507" y="1457"/>
                </a:cubicBezTo>
                <a:lnTo>
                  <a:pt x="12527" y="1516"/>
                </a:lnTo>
                <a:cubicBezTo>
                  <a:pt x="12609" y="1489"/>
                  <a:pt x="12705" y="1423"/>
                  <a:pt x="12802" y="1423"/>
                </a:cubicBezTo>
                <a:cubicBezTo>
                  <a:pt x="12844" y="1423"/>
                  <a:pt x="12886" y="1435"/>
                  <a:pt x="12927" y="1467"/>
                </a:cubicBezTo>
                <a:cubicBezTo>
                  <a:pt x="12888" y="1418"/>
                  <a:pt x="12859" y="1404"/>
                  <a:pt x="12829" y="1404"/>
                </a:cubicBezTo>
                <a:cubicBezTo>
                  <a:pt x="12793" y="1404"/>
                  <a:pt x="12754" y="1424"/>
                  <a:pt x="12693" y="1424"/>
                </a:cubicBezTo>
                <a:cubicBezTo>
                  <a:pt x="12665" y="1424"/>
                  <a:pt x="12633" y="1420"/>
                  <a:pt x="12595" y="1409"/>
                </a:cubicBezTo>
                <a:cubicBezTo>
                  <a:pt x="12468" y="1301"/>
                  <a:pt x="12790" y="1311"/>
                  <a:pt x="12839" y="1291"/>
                </a:cubicBezTo>
                <a:lnTo>
                  <a:pt x="12839" y="1291"/>
                </a:lnTo>
                <a:cubicBezTo>
                  <a:pt x="12832" y="1345"/>
                  <a:pt x="12869" y="1362"/>
                  <a:pt x="12926" y="1362"/>
                </a:cubicBezTo>
                <a:cubicBezTo>
                  <a:pt x="13024" y="1362"/>
                  <a:pt x="13182" y="1311"/>
                  <a:pt x="13268" y="1311"/>
                </a:cubicBezTo>
                <a:cubicBezTo>
                  <a:pt x="13346" y="1360"/>
                  <a:pt x="13424" y="1389"/>
                  <a:pt x="13473" y="1418"/>
                </a:cubicBezTo>
                <a:lnTo>
                  <a:pt x="13532" y="1321"/>
                </a:lnTo>
                <a:cubicBezTo>
                  <a:pt x="13546" y="1377"/>
                  <a:pt x="13577" y="1395"/>
                  <a:pt x="13617" y="1395"/>
                </a:cubicBezTo>
                <a:cubicBezTo>
                  <a:pt x="13696" y="1395"/>
                  <a:pt x="13811" y="1323"/>
                  <a:pt x="13911" y="1323"/>
                </a:cubicBezTo>
                <a:cubicBezTo>
                  <a:pt x="13928" y="1323"/>
                  <a:pt x="13945" y="1326"/>
                  <a:pt x="13961" y="1331"/>
                </a:cubicBezTo>
                <a:cubicBezTo>
                  <a:pt x="13883" y="1389"/>
                  <a:pt x="13893" y="1467"/>
                  <a:pt x="14000" y="1496"/>
                </a:cubicBezTo>
                <a:cubicBezTo>
                  <a:pt x="13854" y="1350"/>
                  <a:pt x="14244" y="1321"/>
                  <a:pt x="14205" y="1223"/>
                </a:cubicBezTo>
                <a:lnTo>
                  <a:pt x="14205" y="1223"/>
                </a:lnTo>
                <a:cubicBezTo>
                  <a:pt x="14488" y="1272"/>
                  <a:pt x="14136" y="1409"/>
                  <a:pt x="14224" y="1506"/>
                </a:cubicBezTo>
                <a:cubicBezTo>
                  <a:pt x="14261" y="1475"/>
                  <a:pt x="14301" y="1465"/>
                  <a:pt x="14341" y="1465"/>
                </a:cubicBezTo>
                <a:cubicBezTo>
                  <a:pt x="14402" y="1465"/>
                  <a:pt x="14465" y="1487"/>
                  <a:pt x="14519" y="1487"/>
                </a:cubicBezTo>
                <a:cubicBezTo>
                  <a:pt x="14560" y="1487"/>
                  <a:pt x="14597" y="1474"/>
                  <a:pt x="14624" y="1428"/>
                </a:cubicBezTo>
                <a:cubicBezTo>
                  <a:pt x="14429" y="1389"/>
                  <a:pt x="14663" y="1340"/>
                  <a:pt x="14702" y="1282"/>
                </a:cubicBezTo>
                <a:lnTo>
                  <a:pt x="14702" y="1282"/>
                </a:lnTo>
                <a:cubicBezTo>
                  <a:pt x="14966" y="1291"/>
                  <a:pt x="14663" y="1340"/>
                  <a:pt x="14839" y="1389"/>
                </a:cubicBezTo>
                <a:cubicBezTo>
                  <a:pt x="14946" y="1370"/>
                  <a:pt x="15093" y="1262"/>
                  <a:pt x="14927" y="1223"/>
                </a:cubicBezTo>
                <a:lnTo>
                  <a:pt x="14927" y="1223"/>
                </a:lnTo>
                <a:cubicBezTo>
                  <a:pt x="14942" y="1226"/>
                  <a:pt x="14958" y="1228"/>
                  <a:pt x="14975" y="1228"/>
                </a:cubicBezTo>
                <a:cubicBezTo>
                  <a:pt x="15070" y="1228"/>
                  <a:pt x="15176" y="1182"/>
                  <a:pt x="15281" y="1182"/>
                </a:cubicBezTo>
                <a:cubicBezTo>
                  <a:pt x="15326" y="1182"/>
                  <a:pt x="15370" y="1190"/>
                  <a:pt x="15414" y="1213"/>
                </a:cubicBezTo>
                <a:cubicBezTo>
                  <a:pt x="15483" y="1301"/>
                  <a:pt x="15102" y="1252"/>
                  <a:pt x="15200" y="1311"/>
                </a:cubicBezTo>
                <a:cubicBezTo>
                  <a:pt x="15207" y="1311"/>
                  <a:pt x="15215" y="1311"/>
                  <a:pt x="15222" y="1311"/>
                </a:cubicBezTo>
                <a:cubicBezTo>
                  <a:pt x="15544" y="1311"/>
                  <a:pt x="15382" y="1096"/>
                  <a:pt x="15707" y="1067"/>
                </a:cubicBezTo>
                <a:cubicBezTo>
                  <a:pt x="15561" y="1018"/>
                  <a:pt x="15697" y="862"/>
                  <a:pt x="15863" y="813"/>
                </a:cubicBezTo>
                <a:lnTo>
                  <a:pt x="15863" y="813"/>
                </a:lnTo>
                <a:cubicBezTo>
                  <a:pt x="16224" y="852"/>
                  <a:pt x="15697" y="862"/>
                  <a:pt x="15844" y="979"/>
                </a:cubicBezTo>
                <a:lnTo>
                  <a:pt x="15990" y="960"/>
                </a:lnTo>
                <a:lnTo>
                  <a:pt x="15990" y="960"/>
                </a:lnTo>
                <a:cubicBezTo>
                  <a:pt x="16185" y="1116"/>
                  <a:pt x="15551" y="1213"/>
                  <a:pt x="15746" y="1340"/>
                </a:cubicBezTo>
                <a:lnTo>
                  <a:pt x="15892" y="1291"/>
                </a:lnTo>
                <a:lnTo>
                  <a:pt x="15892" y="1291"/>
                </a:lnTo>
                <a:cubicBezTo>
                  <a:pt x="15853" y="1331"/>
                  <a:pt x="15805" y="1418"/>
                  <a:pt x="15873" y="1457"/>
                </a:cubicBezTo>
                <a:cubicBezTo>
                  <a:pt x="15890" y="1411"/>
                  <a:pt x="15961" y="1399"/>
                  <a:pt x="16039" y="1399"/>
                </a:cubicBezTo>
                <a:cubicBezTo>
                  <a:pt x="16120" y="1399"/>
                  <a:pt x="16208" y="1412"/>
                  <a:pt x="16250" y="1412"/>
                </a:cubicBezTo>
                <a:cubicBezTo>
                  <a:pt x="16261" y="1412"/>
                  <a:pt x="16269" y="1411"/>
                  <a:pt x="16273" y="1409"/>
                </a:cubicBezTo>
                <a:cubicBezTo>
                  <a:pt x="16283" y="1377"/>
                  <a:pt x="16271" y="1368"/>
                  <a:pt x="16253" y="1368"/>
                </a:cubicBezTo>
                <a:cubicBezTo>
                  <a:pt x="16229" y="1368"/>
                  <a:pt x="16193" y="1382"/>
                  <a:pt x="16175" y="1382"/>
                </a:cubicBezTo>
                <a:cubicBezTo>
                  <a:pt x="16163" y="1382"/>
                  <a:pt x="16158" y="1377"/>
                  <a:pt x="16166" y="1360"/>
                </a:cubicBezTo>
                <a:cubicBezTo>
                  <a:pt x="16304" y="1335"/>
                  <a:pt x="16382" y="1229"/>
                  <a:pt x="16557" y="1229"/>
                </a:cubicBezTo>
                <a:cubicBezTo>
                  <a:pt x="16592" y="1229"/>
                  <a:pt x="16630" y="1233"/>
                  <a:pt x="16673" y="1243"/>
                </a:cubicBezTo>
                <a:cubicBezTo>
                  <a:pt x="16527" y="1301"/>
                  <a:pt x="16731" y="1360"/>
                  <a:pt x="16673" y="1409"/>
                </a:cubicBezTo>
                <a:cubicBezTo>
                  <a:pt x="16688" y="1413"/>
                  <a:pt x="16700" y="1415"/>
                  <a:pt x="16710" y="1415"/>
                </a:cubicBezTo>
                <a:cubicBezTo>
                  <a:pt x="16768" y="1415"/>
                  <a:pt x="16748" y="1346"/>
                  <a:pt x="16818" y="1346"/>
                </a:cubicBezTo>
                <a:cubicBezTo>
                  <a:pt x="16835" y="1346"/>
                  <a:pt x="16858" y="1350"/>
                  <a:pt x="16888" y="1360"/>
                </a:cubicBezTo>
                <a:lnTo>
                  <a:pt x="16868" y="1409"/>
                </a:lnTo>
                <a:cubicBezTo>
                  <a:pt x="17005" y="1413"/>
                  <a:pt x="17148" y="1415"/>
                  <a:pt x="17296" y="1415"/>
                </a:cubicBezTo>
                <a:cubicBezTo>
                  <a:pt x="17875" y="1415"/>
                  <a:pt x="18509" y="1373"/>
                  <a:pt x="18975" y="1194"/>
                </a:cubicBezTo>
                <a:cubicBezTo>
                  <a:pt x="19082" y="1281"/>
                  <a:pt x="19294" y="1291"/>
                  <a:pt x="19630" y="1358"/>
                </a:cubicBezTo>
                <a:lnTo>
                  <a:pt x="19630" y="1358"/>
                </a:lnTo>
                <a:cubicBezTo>
                  <a:pt x="19488" y="1328"/>
                  <a:pt x="19631" y="1262"/>
                  <a:pt x="19717" y="1252"/>
                </a:cubicBezTo>
                <a:lnTo>
                  <a:pt x="19873" y="1360"/>
                </a:lnTo>
                <a:cubicBezTo>
                  <a:pt x="19915" y="1372"/>
                  <a:pt x="19961" y="1378"/>
                  <a:pt x="20008" y="1378"/>
                </a:cubicBezTo>
                <a:cubicBezTo>
                  <a:pt x="20178" y="1378"/>
                  <a:pt x="20371" y="1308"/>
                  <a:pt x="20517" y="1262"/>
                </a:cubicBezTo>
                <a:cubicBezTo>
                  <a:pt x="20536" y="1282"/>
                  <a:pt x="20556" y="1301"/>
                  <a:pt x="20565" y="1340"/>
                </a:cubicBezTo>
                <a:cubicBezTo>
                  <a:pt x="20602" y="1354"/>
                  <a:pt x="20631" y="1360"/>
                  <a:pt x="20654" y="1360"/>
                </a:cubicBezTo>
                <a:cubicBezTo>
                  <a:pt x="20744" y="1360"/>
                  <a:pt x="20755" y="1276"/>
                  <a:pt x="20809" y="1252"/>
                </a:cubicBezTo>
                <a:lnTo>
                  <a:pt x="20926" y="1331"/>
                </a:lnTo>
                <a:lnTo>
                  <a:pt x="20956" y="1252"/>
                </a:lnTo>
                <a:cubicBezTo>
                  <a:pt x="21009" y="1241"/>
                  <a:pt x="21067" y="1234"/>
                  <a:pt x="21122" y="1234"/>
                </a:cubicBezTo>
                <a:cubicBezTo>
                  <a:pt x="21249" y="1234"/>
                  <a:pt x="21356" y="1268"/>
                  <a:pt x="21336" y="1350"/>
                </a:cubicBezTo>
                <a:cubicBezTo>
                  <a:pt x="21404" y="1331"/>
                  <a:pt x="21473" y="1311"/>
                  <a:pt x="21385" y="1272"/>
                </a:cubicBezTo>
                <a:lnTo>
                  <a:pt x="21385" y="1272"/>
                </a:lnTo>
                <a:cubicBezTo>
                  <a:pt x="21490" y="1311"/>
                  <a:pt x="21691" y="1328"/>
                  <a:pt x="21902" y="1328"/>
                </a:cubicBezTo>
                <a:cubicBezTo>
                  <a:pt x="22061" y="1328"/>
                  <a:pt x="22226" y="1318"/>
                  <a:pt x="22360" y="1301"/>
                </a:cubicBezTo>
                <a:cubicBezTo>
                  <a:pt x="22214" y="1272"/>
                  <a:pt x="22224" y="1233"/>
                  <a:pt x="22214" y="1165"/>
                </a:cubicBezTo>
                <a:cubicBezTo>
                  <a:pt x="22230" y="1123"/>
                  <a:pt x="22244" y="1111"/>
                  <a:pt x="22260" y="1111"/>
                </a:cubicBezTo>
                <a:cubicBezTo>
                  <a:pt x="22282" y="1111"/>
                  <a:pt x="22307" y="1135"/>
                  <a:pt x="22346" y="1135"/>
                </a:cubicBezTo>
                <a:cubicBezTo>
                  <a:pt x="22364" y="1135"/>
                  <a:pt x="22385" y="1130"/>
                  <a:pt x="22409" y="1116"/>
                </a:cubicBezTo>
                <a:cubicBezTo>
                  <a:pt x="22419" y="1155"/>
                  <a:pt x="22556" y="1204"/>
                  <a:pt x="22409" y="1243"/>
                </a:cubicBezTo>
                <a:cubicBezTo>
                  <a:pt x="22577" y="1305"/>
                  <a:pt x="22771" y="1322"/>
                  <a:pt x="22978" y="1322"/>
                </a:cubicBezTo>
                <a:cubicBezTo>
                  <a:pt x="23230" y="1322"/>
                  <a:pt x="23501" y="1297"/>
                  <a:pt x="23763" y="1297"/>
                </a:cubicBezTo>
                <a:cubicBezTo>
                  <a:pt x="23823" y="1297"/>
                  <a:pt x="23882" y="1298"/>
                  <a:pt x="23941" y="1301"/>
                </a:cubicBezTo>
                <a:cubicBezTo>
                  <a:pt x="24048" y="1282"/>
                  <a:pt x="24019" y="1262"/>
                  <a:pt x="24068" y="1233"/>
                </a:cubicBezTo>
                <a:cubicBezTo>
                  <a:pt x="24182" y="1276"/>
                  <a:pt x="24305" y="1289"/>
                  <a:pt x="24432" y="1289"/>
                </a:cubicBezTo>
                <a:cubicBezTo>
                  <a:pt x="24603" y="1289"/>
                  <a:pt x="24782" y="1266"/>
                  <a:pt x="24955" y="1266"/>
                </a:cubicBezTo>
                <a:cubicBezTo>
                  <a:pt x="25028" y="1266"/>
                  <a:pt x="25100" y="1270"/>
                  <a:pt x="25170" y="1282"/>
                </a:cubicBezTo>
                <a:cubicBezTo>
                  <a:pt x="25092" y="1223"/>
                  <a:pt x="25209" y="1077"/>
                  <a:pt x="25404" y="1077"/>
                </a:cubicBezTo>
                <a:cubicBezTo>
                  <a:pt x="25441" y="1061"/>
                  <a:pt x="25468" y="1054"/>
                  <a:pt x="25488" y="1054"/>
                </a:cubicBezTo>
                <a:cubicBezTo>
                  <a:pt x="25593" y="1054"/>
                  <a:pt x="25524" y="1233"/>
                  <a:pt x="25687" y="1282"/>
                </a:cubicBezTo>
                <a:cubicBezTo>
                  <a:pt x="25784" y="1249"/>
                  <a:pt x="25888" y="1230"/>
                  <a:pt x="25993" y="1230"/>
                </a:cubicBezTo>
                <a:cubicBezTo>
                  <a:pt x="26014" y="1230"/>
                  <a:pt x="26036" y="1231"/>
                  <a:pt x="26058" y="1233"/>
                </a:cubicBezTo>
                <a:lnTo>
                  <a:pt x="26048" y="1243"/>
                </a:lnTo>
                <a:cubicBezTo>
                  <a:pt x="26143" y="1205"/>
                  <a:pt x="26241" y="1183"/>
                  <a:pt x="26341" y="1183"/>
                </a:cubicBezTo>
                <a:cubicBezTo>
                  <a:pt x="26396" y="1183"/>
                  <a:pt x="26451" y="1190"/>
                  <a:pt x="26507" y="1204"/>
                </a:cubicBezTo>
                <a:lnTo>
                  <a:pt x="26487" y="1213"/>
                </a:lnTo>
                <a:cubicBezTo>
                  <a:pt x="26604" y="1243"/>
                  <a:pt x="26731" y="1272"/>
                  <a:pt x="26858" y="1282"/>
                </a:cubicBezTo>
                <a:cubicBezTo>
                  <a:pt x="26916" y="1184"/>
                  <a:pt x="27209" y="1243"/>
                  <a:pt x="27287" y="1155"/>
                </a:cubicBezTo>
                <a:lnTo>
                  <a:pt x="27287" y="1155"/>
                </a:lnTo>
                <a:cubicBezTo>
                  <a:pt x="27297" y="1174"/>
                  <a:pt x="27277" y="1174"/>
                  <a:pt x="27306" y="1194"/>
                </a:cubicBezTo>
                <a:lnTo>
                  <a:pt x="27326" y="1116"/>
                </a:lnTo>
                <a:lnTo>
                  <a:pt x="27570" y="1165"/>
                </a:lnTo>
                <a:cubicBezTo>
                  <a:pt x="27511" y="1194"/>
                  <a:pt x="27502" y="1233"/>
                  <a:pt x="27433" y="1252"/>
                </a:cubicBezTo>
                <a:cubicBezTo>
                  <a:pt x="27479" y="1263"/>
                  <a:pt x="27511" y="1267"/>
                  <a:pt x="27534" y="1267"/>
                </a:cubicBezTo>
                <a:cubicBezTo>
                  <a:pt x="27645" y="1267"/>
                  <a:pt x="27545" y="1168"/>
                  <a:pt x="27658" y="1135"/>
                </a:cubicBezTo>
                <a:cubicBezTo>
                  <a:pt x="27706" y="1120"/>
                  <a:pt x="27741" y="1114"/>
                  <a:pt x="27768" y="1114"/>
                </a:cubicBezTo>
                <a:cubicBezTo>
                  <a:pt x="27845" y="1114"/>
                  <a:pt x="27856" y="1163"/>
                  <a:pt x="27921" y="1184"/>
                </a:cubicBezTo>
                <a:cubicBezTo>
                  <a:pt x="27898" y="1199"/>
                  <a:pt x="27876" y="1204"/>
                  <a:pt x="27855" y="1204"/>
                </a:cubicBezTo>
                <a:cubicBezTo>
                  <a:pt x="27814" y="1204"/>
                  <a:pt x="27779" y="1183"/>
                  <a:pt x="27748" y="1183"/>
                </a:cubicBezTo>
                <a:cubicBezTo>
                  <a:pt x="27744" y="1183"/>
                  <a:pt x="27740" y="1183"/>
                  <a:pt x="27736" y="1184"/>
                </a:cubicBezTo>
                <a:cubicBezTo>
                  <a:pt x="27638" y="1252"/>
                  <a:pt x="27853" y="1213"/>
                  <a:pt x="27853" y="1262"/>
                </a:cubicBezTo>
                <a:cubicBezTo>
                  <a:pt x="27890" y="1262"/>
                  <a:pt x="27927" y="1183"/>
                  <a:pt x="28022" y="1183"/>
                </a:cubicBezTo>
                <a:cubicBezTo>
                  <a:pt x="28027" y="1183"/>
                  <a:pt x="28033" y="1184"/>
                  <a:pt x="28038" y="1184"/>
                </a:cubicBezTo>
                <a:cubicBezTo>
                  <a:pt x="28065" y="1187"/>
                  <a:pt x="28103" y="1187"/>
                  <a:pt x="28144" y="1187"/>
                </a:cubicBezTo>
                <a:lnTo>
                  <a:pt x="28144" y="1187"/>
                </a:lnTo>
                <a:cubicBezTo>
                  <a:pt x="28267" y="1187"/>
                  <a:pt x="28419" y="1187"/>
                  <a:pt x="28389" y="1252"/>
                </a:cubicBezTo>
                <a:cubicBezTo>
                  <a:pt x="28497" y="1204"/>
                  <a:pt x="28604" y="1213"/>
                  <a:pt x="28682" y="1174"/>
                </a:cubicBezTo>
                <a:cubicBezTo>
                  <a:pt x="28584" y="1165"/>
                  <a:pt x="28419" y="1135"/>
                  <a:pt x="28399" y="1077"/>
                </a:cubicBezTo>
                <a:cubicBezTo>
                  <a:pt x="28447" y="1071"/>
                  <a:pt x="28530" y="1061"/>
                  <a:pt x="28595" y="1061"/>
                </a:cubicBezTo>
                <a:cubicBezTo>
                  <a:pt x="28637" y="1061"/>
                  <a:pt x="28671" y="1065"/>
                  <a:pt x="28682" y="1077"/>
                </a:cubicBezTo>
                <a:lnTo>
                  <a:pt x="28620" y="1104"/>
                </a:lnTo>
                <a:lnTo>
                  <a:pt x="28620" y="1104"/>
                </a:lnTo>
                <a:cubicBezTo>
                  <a:pt x="28684" y="1080"/>
                  <a:pt x="28900" y="1102"/>
                  <a:pt x="28814" y="1038"/>
                </a:cubicBezTo>
                <a:lnTo>
                  <a:pt x="28814" y="1038"/>
                </a:lnTo>
                <a:lnTo>
                  <a:pt x="28975" y="1145"/>
                </a:lnTo>
                <a:cubicBezTo>
                  <a:pt x="29043" y="1077"/>
                  <a:pt x="29219" y="1077"/>
                  <a:pt x="29365" y="1057"/>
                </a:cubicBezTo>
                <a:lnTo>
                  <a:pt x="29365" y="1057"/>
                </a:lnTo>
                <a:cubicBezTo>
                  <a:pt x="29375" y="1155"/>
                  <a:pt x="29258" y="1252"/>
                  <a:pt x="29531" y="1272"/>
                </a:cubicBezTo>
                <a:lnTo>
                  <a:pt x="29765" y="1184"/>
                </a:lnTo>
                <a:cubicBezTo>
                  <a:pt x="29784" y="1183"/>
                  <a:pt x="29801" y="1182"/>
                  <a:pt x="29816" y="1182"/>
                </a:cubicBezTo>
                <a:cubicBezTo>
                  <a:pt x="29893" y="1182"/>
                  <a:pt x="29918" y="1203"/>
                  <a:pt x="29901" y="1252"/>
                </a:cubicBezTo>
                <a:cubicBezTo>
                  <a:pt x="29933" y="1256"/>
                  <a:pt x="29962" y="1258"/>
                  <a:pt x="29990" y="1258"/>
                </a:cubicBezTo>
                <a:cubicBezTo>
                  <a:pt x="30283" y="1258"/>
                  <a:pt x="30343" y="1064"/>
                  <a:pt x="30559" y="1064"/>
                </a:cubicBezTo>
                <a:cubicBezTo>
                  <a:pt x="30590" y="1064"/>
                  <a:pt x="30624" y="1068"/>
                  <a:pt x="30662" y="1077"/>
                </a:cubicBezTo>
                <a:cubicBezTo>
                  <a:pt x="30516" y="1184"/>
                  <a:pt x="30633" y="1194"/>
                  <a:pt x="30779" y="1223"/>
                </a:cubicBezTo>
                <a:cubicBezTo>
                  <a:pt x="30789" y="1194"/>
                  <a:pt x="30828" y="1165"/>
                  <a:pt x="30867" y="1165"/>
                </a:cubicBezTo>
                <a:cubicBezTo>
                  <a:pt x="30859" y="1156"/>
                  <a:pt x="30851" y="1153"/>
                  <a:pt x="30843" y="1153"/>
                </a:cubicBezTo>
                <a:cubicBezTo>
                  <a:pt x="30815" y="1153"/>
                  <a:pt x="30785" y="1191"/>
                  <a:pt x="30736" y="1191"/>
                </a:cubicBezTo>
                <a:cubicBezTo>
                  <a:pt x="30716" y="1191"/>
                  <a:pt x="30691" y="1184"/>
                  <a:pt x="30662" y="1165"/>
                </a:cubicBezTo>
                <a:cubicBezTo>
                  <a:pt x="30623" y="1106"/>
                  <a:pt x="30799" y="1126"/>
                  <a:pt x="30867" y="1106"/>
                </a:cubicBezTo>
                <a:cubicBezTo>
                  <a:pt x="31008" y="1214"/>
                  <a:pt x="31240" y="1229"/>
                  <a:pt x="31497" y="1229"/>
                </a:cubicBezTo>
                <a:cubicBezTo>
                  <a:pt x="31601" y="1229"/>
                  <a:pt x="31710" y="1227"/>
                  <a:pt x="31818" y="1227"/>
                </a:cubicBezTo>
                <a:cubicBezTo>
                  <a:pt x="31997" y="1227"/>
                  <a:pt x="32175" y="1234"/>
                  <a:pt x="32331" y="1272"/>
                </a:cubicBezTo>
                <a:cubicBezTo>
                  <a:pt x="32317" y="1207"/>
                  <a:pt x="32364" y="1195"/>
                  <a:pt x="32429" y="1195"/>
                </a:cubicBezTo>
                <a:cubicBezTo>
                  <a:pt x="32467" y="1195"/>
                  <a:pt x="32511" y="1199"/>
                  <a:pt x="32551" y="1199"/>
                </a:cubicBezTo>
                <a:cubicBezTo>
                  <a:pt x="32586" y="1199"/>
                  <a:pt x="32619" y="1196"/>
                  <a:pt x="32643" y="1184"/>
                </a:cubicBezTo>
                <a:lnTo>
                  <a:pt x="32643" y="1184"/>
                </a:lnTo>
                <a:cubicBezTo>
                  <a:pt x="32633" y="1228"/>
                  <a:pt x="32658" y="1241"/>
                  <a:pt x="32700" y="1241"/>
                </a:cubicBezTo>
                <a:cubicBezTo>
                  <a:pt x="32759" y="1241"/>
                  <a:pt x="32851" y="1216"/>
                  <a:pt x="32932" y="1216"/>
                </a:cubicBezTo>
                <a:cubicBezTo>
                  <a:pt x="32974" y="1216"/>
                  <a:pt x="33013" y="1222"/>
                  <a:pt x="33043" y="1243"/>
                </a:cubicBezTo>
                <a:lnTo>
                  <a:pt x="32974" y="1106"/>
                </a:lnTo>
                <a:lnTo>
                  <a:pt x="32974" y="1106"/>
                </a:lnTo>
                <a:cubicBezTo>
                  <a:pt x="33010" y="1116"/>
                  <a:pt x="33044" y="1120"/>
                  <a:pt x="33077" y="1120"/>
                </a:cubicBezTo>
                <a:cubicBezTo>
                  <a:pt x="33243" y="1120"/>
                  <a:pt x="33375" y="1014"/>
                  <a:pt x="33497" y="1014"/>
                </a:cubicBezTo>
                <a:cubicBezTo>
                  <a:pt x="33541" y="1014"/>
                  <a:pt x="33585" y="1028"/>
                  <a:pt x="33628" y="1067"/>
                </a:cubicBezTo>
                <a:cubicBezTo>
                  <a:pt x="33794" y="1106"/>
                  <a:pt x="33579" y="1165"/>
                  <a:pt x="33501" y="1184"/>
                </a:cubicBezTo>
                <a:cubicBezTo>
                  <a:pt x="33556" y="1219"/>
                  <a:pt x="33619" y="1230"/>
                  <a:pt x="33685" y="1230"/>
                </a:cubicBezTo>
                <a:cubicBezTo>
                  <a:pt x="33827" y="1230"/>
                  <a:pt x="33985" y="1176"/>
                  <a:pt x="34116" y="1176"/>
                </a:cubicBezTo>
                <a:cubicBezTo>
                  <a:pt x="34183" y="1176"/>
                  <a:pt x="34244" y="1190"/>
                  <a:pt x="34291" y="1233"/>
                </a:cubicBezTo>
                <a:cubicBezTo>
                  <a:pt x="34311" y="1174"/>
                  <a:pt x="34243" y="1087"/>
                  <a:pt x="34438" y="1038"/>
                </a:cubicBezTo>
                <a:cubicBezTo>
                  <a:pt x="34604" y="1096"/>
                  <a:pt x="34916" y="1165"/>
                  <a:pt x="34887" y="1194"/>
                </a:cubicBezTo>
                <a:cubicBezTo>
                  <a:pt x="34974" y="1181"/>
                  <a:pt x="35019" y="1153"/>
                  <a:pt x="35087" y="1153"/>
                </a:cubicBezTo>
                <a:cubicBezTo>
                  <a:pt x="35117" y="1153"/>
                  <a:pt x="35153" y="1159"/>
                  <a:pt x="35199" y="1174"/>
                </a:cubicBezTo>
                <a:cubicBezTo>
                  <a:pt x="35179" y="1204"/>
                  <a:pt x="35121" y="1213"/>
                  <a:pt x="35072" y="1223"/>
                </a:cubicBezTo>
                <a:cubicBezTo>
                  <a:pt x="35122" y="1228"/>
                  <a:pt x="35171" y="1230"/>
                  <a:pt x="35221" y="1230"/>
                </a:cubicBezTo>
                <a:cubicBezTo>
                  <a:pt x="35376" y="1230"/>
                  <a:pt x="35531" y="1207"/>
                  <a:pt x="35687" y="1155"/>
                </a:cubicBezTo>
                <a:cubicBezTo>
                  <a:pt x="35804" y="1262"/>
                  <a:pt x="36204" y="1204"/>
                  <a:pt x="36467" y="1262"/>
                </a:cubicBezTo>
                <a:cubicBezTo>
                  <a:pt x="36513" y="1222"/>
                  <a:pt x="36572" y="1212"/>
                  <a:pt x="36632" y="1212"/>
                </a:cubicBezTo>
                <a:cubicBezTo>
                  <a:pt x="36690" y="1212"/>
                  <a:pt x="36748" y="1222"/>
                  <a:pt x="36796" y="1222"/>
                </a:cubicBezTo>
                <a:cubicBezTo>
                  <a:pt x="36852" y="1222"/>
                  <a:pt x="36894" y="1209"/>
                  <a:pt x="36905" y="1154"/>
                </a:cubicBezTo>
                <a:lnTo>
                  <a:pt x="36905" y="1154"/>
                </a:lnTo>
                <a:cubicBezTo>
                  <a:pt x="36907" y="1170"/>
                  <a:pt x="36937" y="1186"/>
                  <a:pt x="36945" y="1194"/>
                </a:cubicBezTo>
                <a:cubicBezTo>
                  <a:pt x="37043" y="1145"/>
                  <a:pt x="37121" y="1048"/>
                  <a:pt x="37247" y="1038"/>
                </a:cubicBezTo>
                <a:lnTo>
                  <a:pt x="37247" y="1038"/>
                </a:lnTo>
                <a:lnTo>
                  <a:pt x="37208" y="1145"/>
                </a:lnTo>
                <a:cubicBezTo>
                  <a:pt x="37195" y="1207"/>
                  <a:pt x="37265" y="1219"/>
                  <a:pt x="37350" y="1219"/>
                </a:cubicBezTo>
                <a:cubicBezTo>
                  <a:pt x="37404" y="1219"/>
                  <a:pt x="37464" y="1214"/>
                  <a:pt x="37512" y="1214"/>
                </a:cubicBezTo>
                <a:cubicBezTo>
                  <a:pt x="37546" y="1214"/>
                  <a:pt x="37573" y="1216"/>
                  <a:pt x="37589" y="1224"/>
                </a:cubicBezTo>
                <a:lnTo>
                  <a:pt x="37589" y="1224"/>
                </a:lnTo>
                <a:cubicBezTo>
                  <a:pt x="37559" y="1198"/>
                  <a:pt x="37571" y="1193"/>
                  <a:pt x="37597" y="1193"/>
                </a:cubicBezTo>
                <a:cubicBezTo>
                  <a:pt x="37615" y="1193"/>
                  <a:pt x="37639" y="1195"/>
                  <a:pt x="37663" y="1195"/>
                </a:cubicBezTo>
                <a:cubicBezTo>
                  <a:pt x="37703" y="1195"/>
                  <a:pt x="37741" y="1189"/>
                  <a:pt x="37745" y="1155"/>
                </a:cubicBezTo>
                <a:lnTo>
                  <a:pt x="37891" y="1126"/>
                </a:lnTo>
                <a:cubicBezTo>
                  <a:pt x="38125" y="1096"/>
                  <a:pt x="37921" y="1067"/>
                  <a:pt x="38203" y="1057"/>
                </a:cubicBezTo>
                <a:cubicBezTo>
                  <a:pt x="38210" y="1057"/>
                  <a:pt x="38215" y="1057"/>
                  <a:pt x="38221" y="1057"/>
                </a:cubicBezTo>
                <a:cubicBezTo>
                  <a:pt x="38356" y="1057"/>
                  <a:pt x="38267" y="1165"/>
                  <a:pt x="38210" y="1165"/>
                </a:cubicBezTo>
                <a:cubicBezTo>
                  <a:pt x="38208" y="1165"/>
                  <a:pt x="38206" y="1165"/>
                  <a:pt x="38203" y="1165"/>
                </a:cubicBezTo>
                <a:lnTo>
                  <a:pt x="38203" y="1165"/>
                </a:lnTo>
                <a:cubicBezTo>
                  <a:pt x="38259" y="1187"/>
                  <a:pt x="38315" y="1195"/>
                  <a:pt x="38371" y="1195"/>
                </a:cubicBezTo>
                <a:cubicBezTo>
                  <a:pt x="38451" y="1195"/>
                  <a:pt x="38531" y="1178"/>
                  <a:pt x="38611" y="1164"/>
                </a:cubicBezTo>
                <a:lnTo>
                  <a:pt x="38611" y="1164"/>
                </a:lnTo>
                <a:cubicBezTo>
                  <a:pt x="38609" y="1165"/>
                  <a:pt x="38608" y="1165"/>
                  <a:pt x="38606" y="1165"/>
                </a:cubicBezTo>
                <a:cubicBezTo>
                  <a:pt x="38560" y="1165"/>
                  <a:pt x="38547" y="1157"/>
                  <a:pt x="38594" y="1135"/>
                </a:cubicBezTo>
                <a:lnTo>
                  <a:pt x="38594" y="1135"/>
                </a:lnTo>
                <a:cubicBezTo>
                  <a:pt x="38597" y="1148"/>
                  <a:pt x="38609" y="1156"/>
                  <a:pt x="38626" y="1162"/>
                </a:cubicBezTo>
                <a:lnTo>
                  <a:pt x="38626" y="1162"/>
                </a:lnTo>
                <a:cubicBezTo>
                  <a:pt x="38680" y="1153"/>
                  <a:pt x="38734" y="1145"/>
                  <a:pt x="38789" y="1145"/>
                </a:cubicBezTo>
                <a:cubicBezTo>
                  <a:pt x="38788" y="1147"/>
                  <a:pt x="38787" y="1149"/>
                  <a:pt x="38786" y="1150"/>
                </a:cubicBezTo>
                <a:lnTo>
                  <a:pt x="38786" y="1150"/>
                </a:lnTo>
                <a:cubicBezTo>
                  <a:pt x="38727" y="1157"/>
                  <a:pt x="38672" y="1162"/>
                  <a:pt x="38632" y="1164"/>
                </a:cubicBezTo>
                <a:lnTo>
                  <a:pt x="38632" y="1164"/>
                </a:lnTo>
                <a:cubicBezTo>
                  <a:pt x="38669" y="1174"/>
                  <a:pt x="38725" y="1173"/>
                  <a:pt x="38783" y="1174"/>
                </a:cubicBezTo>
                <a:lnTo>
                  <a:pt x="38783" y="1174"/>
                </a:lnTo>
                <a:cubicBezTo>
                  <a:pt x="38786" y="1180"/>
                  <a:pt x="38793" y="1182"/>
                  <a:pt x="38803" y="1182"/>
                </a:cubicBezTo>
                <a:cubicBezTo>
                  <a:pt x="38812" y="1182"/>
                  <a:pt x="38825" y="1180"/>
                  <a:pt x="38839" y="1176"/>
                </a:cubicBezTo>
                <a:lnTo>
                  <a:pt x="38839" y="1176"/>
                </a:lnTo>
                <a:cubicBezTo>
                  <a:pt x="38884" y="1179"/>
                  <a:pt x="38926" y="1186"/>
                  <a:pt x="38955" y="1204"/>
                </a:cubicBezTo>
                <a:lnTo>
                  <a:pt x="38916" y="1282"/>
                </a:lnTo>
                <a:cubicBezTo>
                  <a:pt x="38920" y="1282"/>
                  <a:pt x="38925" y="1282"/>
                  <a:pt x="38931" y="1282"/>
                </a:cubicBezTo>
                <a:cubicBezTo>
                  <a:pt x="39038" y="1282"/>
                  <a:pt x="39286" y="1192"/>
                  <a:pt x="39277" y="1155"/>
                </a:cubicBezTo>
                <a:lnTo>
                  <a:pt x="39277" y="1155"/>
                </a:lnTo>
                <a:cubicBezTo>
                  <a:pt x="39456" y="1174"/>
                  <a:pt x="39637" y="1184"/>
                  <a:pt x="39817" y="1184"/>
                </a:cubicBezTo>
                <a:cubicBezTo>
                  <a:pt x="40079" y="1184"/>
                  <a:pt x="40340" y="1163"/>
                  <a:pt x="40595" y="1117"/>
                </a:cubicBezTo>
                <a:lnTo>
                  <a:pt x="40595" y="1117"/>
                </a:lnTo>
                <a:cubicBezTo>
                  <a:pt x="40546" y="1132"/>
                  <a:pt x="40528" y="1157"/>
                  <a:pt x="40543" y="1157"/>
                </a:cubicBezTo>
                <a:cubicBezTo>
                  <a:pt x="40549" y="1157"/>
                  <a:pt x="40559" y="1154"/>
                  <a:pt x="40574" y="1145"/>
                </a:cubicBezTo>
                <a:cubicBezTo>
                  <a:pt x="40676" y="1131"/>
                  <a:pt x="40783" y="1089"/>
                  <a:pt x="40839" y="1089"/>
                </a:cubicBezTo>
                <a:cubicBezTo>
                  <a:pt x="40858" y="1089"/>
                  <a:pt x="40872" y="1094"/>
                  <a:pt x="40876" y="1106"/>
                </a:cubicBezTo>
                <a:cubicBezTo>
                  <a:pt x="40894" y="1102"/>
                  <a:pt x="40910" y="1100"/>
                  <a:pt x="40923" y="1100"/>
                </a:cubicBezTo>
                <a:cubicBezTo>
                  <a:pt x="41005" y="1100"/>
                  <a:pt x="41023" y="1166"/>
                  <a:pt x="41198" y="1174"/>
                </a:cubicBezTo>
                <a:cubicBezTo>
                  <a:pt x="41198" y="1176"/>
                  <a:pt x="41199" y="1177"/>
                  <a:pt x="41199" y="1177"/>
                </a:cubicBezTo>
                <a:cubicBezTo>
                  <a:pt x="41201" y="1177"/>
                  <a:pt x="41211" y="1137"/>
                  <a:pt x="41201" y="1116"/>
                </a:cubicBezTo>
                <a:lnTo>
                  <a:pt x="41201" y="1116"/>
                </a:lnTo>
                <a:cubicBezTo>
                  <a:pt x="41274" y="1136"/>
                  <a:pt x="41350" y="1143"/>
                  <a:pt x="41429" y="1143"/>
                </a:cubicBezTo>
                <a:cubicBezTo>
                  <a:pt x="41653" y="1143"/>
                  <a:pt x="41898" y="1084"/>
                  <a:pt x="42143" y="1084"/>
                </a:cubicBezTo>
                <a:cubicBezTo>
                  <a:pt x="42214" y="1084"/>
                  <a:pt x="42285" y="1089"/>
                  <a:pt x="42355" y="1102"/>
                </a:cubicBezTo>
                <a:lnTo>
                  <a:pt x="42355" y="1102"/>
                </a:lnTo>
                <a:cubicBezTo>
                  <a:pt x="42323" y="1109"/>
                  <a:pt x="42274" y="1157"/>
                  <a:pt x="42243" y="1181"/>
                </a:cubicBezTo>
                <a:lnTo>
                  <a:pt x="42243" y="1181"/>
                </a:lnTo>
                <a:cubicBezTo>
                  <a:pt x="42545" y="1151"/>
                  <a:pt x="42847" y="1093"/>
                  <a:pt x="43140" y="999"/>
                </a:cubicBezTo>
                <a:lnTo>
                  <a:pt x="43140" y="999"/>
                </a:lnTo>
                <a:cubicBezTo>
                  <a:pt x="43110" y="1038"/>
                  <a:pt x="43120" y="1077"/>
                  <a:pt x="43052" y="1096"/>
                </a:cubicBezTo>
                <a:cubicBezTo>
                  <a:pt x="43267" y="1096"/>
                  <a:pt x="43520" y="1077"/>
                  <a:pt x="43618" y="999"/>
                </a:cubicBezTo>
                <a:cubicBezTo>
                  <a:pt x="43589" y="991"/>
                  <a:pt x="43571" y="988"/>
                  <a:pt x="43560" y="988"/>
                </a:cubicBezTo>
                <a:cubicBezTo>
                  <a:pt x="43517" y="988"/>
                  <a:pt x="43589" y="1038"/>
                  <a:pt x="43510" y="1038"/>
                </a:cubicBezTo>
                <a:cubicBezTo>
                  <a:pt x="43377" y="971"/>
                  <a:pt x="43564" y="905"/>
                  <a:pt x="43706" y="905"/>
                </a:cubicBezTo>
                <a:cubicBezTo>
                  <a:pt x="43730" y="905"/>
                  <a:pt x="43754" y="907"/>
                  <a:pt x="43774" y="911"/>
                </a:cubicBezTo>
                <a:lnTo>
                  <a:pt x="43774" y="921"/>
                </a:lnTo>
                <a:cubicBezTo>
                  <a:pt x="43998" y="921"/>
                  <a:pt x="44008" y="872"/>
                  <a:pt x="44223" y="872"/>
                </a:cubicBezTo>
                <a:cubicBezTo>
                  <a:pt x="44349" y="921"/>
                  <a:pt x="44106" y="901"/>
                  <a:pt x="44164" y="950"/>
                </a:cubicBezTo>
                <a:cubicBezTo>
                  <a:pt x="44195" y="1036"/>
                  <a:pt x="44383" y="1048"/>
                  <a:pt x="44528" y="1048"/>
                </a:cubicBezTo>
                <a:cubicBezTo>
                  <a:pt x="44590" y="1048"/>
                  <a:pt x="44644" y="1046"/>
                  <a:pt x="44675" y="1046"/>
                </a:cubicBezTo>
                <a:cubicBezTo>
                  <a:pt x="44688" y="1046"/>
                  <a:pt x="44696" y="1047"/>
                  <a:pt x="44701" y="1048"/>
                </a:cubicBezTo>
                <a:cubicBezTo>
                  <a:pt x="44759" y="1018"/>
                  <a:pt x="44837" y="999"/>
                  <a:pt x="44827" y="960"/>
                </a:cubicBezTo>
                <a:cubicBezTo>
                  <a:pt x="44847" y="956"/>
                  <a:pt x="44863" y="955"/>
                  <a:pt x="44877" y="955"/>
                </a:cubicBezTo>
                <a:cubicBezTo>
                  <a:pt x="44973" y="955"/>
                  <a:pt x="44911" y="1038"/>
                  <a:pt x="45023" y="1038"/>
                </a:cubicBezTo>
                <a:lnTo>
                  <a:pt x="45484" y="789"/>
                </a:lnTo>
                <a:lnTo>
                  <a:pt x="45484" y="789"/>
                </a:lnTo>
                <a:cubicBezTo>
                  <a:pt x="45474" y="823"/>
                  <a:pt x="45641" y="901"/>
                  <a:pt x="45501" y="950"/>
                </a:cubicBezTo>
                <a:cubicBezTo>
                  <a:pt x="45852" y="940"/>
                  <a:pt x="46047" y="774"/>
                  <a:pt x="46271" y="696"/>
                </a:cubicBezTo>
                <a:cubicBezTo>
                  <a:pt x="46457" y="696"/>
                  <a:pt x="46652" y="677"/>
                  <a:pt x="46837" y="657"/>
                </a:cubicBezTo>
                <a:lnTo>
                  <a:pt x="46837" y="657"/>
                </a:lnTo>
                <a:cubicBezTo>
                  <a:pt x="46858" y="682"/>
                  <a:pt x="46852" y="687"/>
                  <a:pt x="46834" y="687"/>
                </a:cubicBezTo>
                <a:cubicBezTo>
                  <a:pt x="46818" y="687"/>
                  <a:pt x="46792" y="683"/>
                  <a:pt x="46769" y="683"/>
                </a:cubicBezTo>
                <a:cubicBezTo>
                  <a:pt x="46747" y="683"/>
                  <a:pt x="46726" y="687"/>
                  <a:pt x="46720" y="706"/>
                </a:cubicBezTo>
                <a:lnTo>
                  <a:pt x="46886" y="784"/>
                </a:lnTo>
                <a:cubicBezTo>
                  <a:pt x="46652" y="804"/>
                  <a:pt x="46925" y="911"/>
                  <a:pt x="46788" y="970"/>
                </a:cubicBezTo>
                <a:cubicBezTo>
                  <a:pt x="46850" y="954"/>
                  <a:pt x="46936" y="949"/>
                  <a:pt x="47034" y="949"/>
                </a:cubicBezTo>
                <a:cubicBezTo>
                  <a:pt x="47249" y="949"/>
                  <a:pt x="47521" y="976"/>
                  <a:pt x="47715" y="989"/>
                </a:cubicBezTo>
                <a:cubicBezTo>
                  <a:pt x="47520" y="843"/>
                  <a:pt x="48096" y="921"/>
                  <a:pt x="48076" y="784"/>
                </a:cubicBezTo>
                <a:cubicBezTo>
                  <a:pt x="48108" y="781"/>
                  <a:pt x="48135" y="780"/>
                  <a:pt x="48159" y="780"/>
                </a:cubicBezTo>
                <a:cubicBezTo>
                  <a:pt x="48380" y="780"/>
                  <a:pt x="48263" y="894"/>
                  <a:pt x="48369" y="921"/>
                </a:cubicBezTo>
                <a:cubicBezTo>
                  <a:pt x="48522" y="899"/>
                  <a:pt x="48670" y="895"/>
                  <a:pt x="48814" y="895"/>
                </a:cubicBezTo>
                <a:cubicBezTo>
                  <a:pt x="48921" y="895"/>
                  <a:pt x="49027" y="897"/>
                  <a:pt x="49130" y="897"/>
                </a:cubicBezTo>
                <a:cubicBezTo>
                  <a:pt x="49206" y="897"/>
                  <a:pt x="49280" y="896"/>
                  <a:pt x="49354" y="892"/>
                </a:cubicBezTo>
                <a:lnTo>
                  <a:pt x="49354" y="892"/>
                </a:lnTo>
                <a:cubicBezTo>
                  <a:pt x="49364" y="901"/>
                  <a:pt x="49354" y="911"/>
                  <a:pt x="49344" y="921"/>
                </a:cubicBezTo>
                <a:cubicBezTo>
                  <a:pt x="49637" y="882"/>
                  <a:pt x="50095" y="921"/>
                  <a:pt x="50388" y="804"/>
                </a:cubicBezTo>
                <a:lnTo>
                  <a:pt x="50388" y="804"/>
                </a:lnTo>
                <a:cubicBezTo>
                  <a:pt x="50378" y="823"/>
                  <a:pt x="50398" y="852"/>
                  <a:pt x="50330" y="872"/>
                </a:cubicBezTo>
                <a:cubicBezTo>
                  <a:pt x="50360" y="877"/>
                  <a:pt x="50385" y="879"/>
                  <a:pt x="50405" y="879"/>
                </a:cubicBezTo>
                <a:cubicBezTo>
                  <a:pt x="50554" y="879"/>
                  <a:pt x="50466" y="764"/>
                  <a:pt x="50605" y="764"/>
                </a:cubicBezTo>
                <a:cubicBezTo>
                  <a:pt x="50636" y="764"/>
                  <a:pt x="50679" y="770"/>
                  <a:pt x="50739" y="784"/>
                </a:cubicBezTo>
                <a:lnTo>
                  <a:pt x="50661" y="852"/>
                </a:lnTo>
                <a:cubicBezTo>
                  <a:pt x="50714" y="836"/>
                  <a:pt x="50766" y="831"/>
                  <a:pt x="50818" y="831"/>
                </a:cubicBezTo>
                <a:cubicBezTo>
                  <a:pt x="50914" y="831"/>
                  <a:pt x="51008" y="849"/>
                  <a:pt x="51108" y="849"/>
                </a:cubicBezTo>
                <a:cubicBezTo>
                  <a:pt x="51183" y="849"/>
                  <a:pt x="51261" y="839"/>
                  <a:pt x="51344" y="804"/>
                </a:cubicBezTo>
                <a:lnTo>
                  <a:pt x="51344" y="804"/>
                </a:lnTo>
                <a:cubicBezTo>
                  <a:pt x="51354" y="843"/>
                  <a:pt x="51295" y="852"/>
                  <a:pt x="51256" y="872"/>
                </a:cubicBezTo>
                <a:cubicBezTo>
                  <a:pt x="51491" y="843"/>
                  <a:pt x="51754" y="862"/>
                  <a:pt x="51949" y="765"/>
                </a:cubicBezTo>
                <a:lnTo>
                  <a:pt x="51949" y="765"/>
                </a:lnTo>
                <a:cubicBezTo>
                  <a:pt x="51978" y="813"/>
                  <a:pt x="51949" y="852"/>
                  <a:pt x="51861" y="882"/>
                </a:cubicBezTo>
                <a:cubicBezTo>
                  <a:pt x="51889" y="888"/>
                  <a:pt x="51914" y="890"/>
                  <a:pt x="51936" y="890"/>
                </a:cubicBezTo>
                <a:cubicBezTo>
                  <a:pt x="52071" y="890"/>
                  <a:pt x="52119" y="795"/>
                  <a:pt x="52248" y="795"/>
                </a:cubicBezTo>
                <a:cubicBezTo>
                  <a:pt x="52269" y="795"/>
                  <a:pt x="52293" y="798"/>
                  <a:pt x="52320" y="804"/>
                </a:cubicBezTo>
                <a:cubicBezTo>
                  <a:pt x="52369" y="812"/>
                  <a:pt x="52459" y="854"/>
                  <a:pt x="52464" y="868"/>
                </a:cubicBezTo>
                <a:lnTo>
                  <a:pt x="52464" y="868"/>
                </a:lnTo>
                <a:cubicBezTo>
                  <a:pt x="52570" y="813"/>
                  <a:pt x="52879" y="813"/>
                  <a:pt x="52993" y="784"/>
                </a:cubicBezTo>
                <a:cubicBezTo>
                  <a:pt x="53022" y="833"/>
                  <a:pt x="53100" y="843"/>
                  <a:pt x="53237" y="892"/>
                </a:cubicBezTo>
                <a:cubicBezTo>
                  <a:pt x="53600" y="892"/>
                  <a:pt x="53966" y="894"/>
                  <a:pt x="54332" y="894"/>
                </a:cubicBezTo>
                <a:cubicBezTo>
                  <a:pt x="55125" y="894"/>
                  <a:pt x="55922" y="881"/>
                  <a:pt x="56710" y="794"/>
                </a:cubicBezTo>
                <a:lnTo>
                  <a:pt x="56710" y="794"/>
                </a:lnTo>
                <a:cubicBezTo>
                  <a:pt x="56895" y="931"/>
                  <a:pt x="56437" y="882"/>
                  <a:pt x="56563" y="970"/>
                </a:cubicBezTo>
                <a:cubicBezTo>
                  <a:pt x="56559" y="917"/>
                  <a:pt x="56596" y="906"/>
                  <a:pt x="56670" y="906"/>
                </a:cubicBezTo>
                <a:cubicBezTo>
                  <a:pt x="56725" y="906"/>
                  <a:pt x="56802" y="912"/>
                  <a:pt x="56897" y="912"/>
                </a:cubicBezTo>
                <a:cubicBezTo>
                  <a:pt x="56957" y="912"/>
                  <a:pt x="57025" y="910"/>
                  <a:pt x="57100" y="901"/>
                </a:cubicBezTo>
                <a:lnTo>
                  <a:pt x="57119" y="921"/>
                </a:lnTo>
                <a:cubicBezTo>
                  <a:pt x="57144" y="916"/>
                  <a:pt x="57166" y="914"/>
                  <a:pt x="57187" y="914"/>
                </a:cubicBezTo>
                <a:cubicBezTo>
                  <a:pt x="57267" y="914"/>
                  <a:pt x="57331" y="942"/>
                  <a:pt x="57416" y="942"/>
                </a:cubicBezTo>
                <a:cubicBezTo>
                  <a:pt x="57444" y="942"/>
                  <a:pt x="57475" y="939"/>
                  <a:pt x="57510" y="931"/>
                </a:cubicBezTo>
                <a:lnTo>
                  <a:pt x="57510" y="901"/>
                </a:lnTo>
                <a:cubicBezTo>
                  <a:pt x="57536" y="889"/>
                  <a:pt x="57562" y="884"/>
                  <a:pt x="57590" y="884"/>
                </a:cubicBezTo>
                <a:cubicBezTo>
                  <a:pt x="57692" y="884"/>
                  <a:pt x="57800" y="952"/>
                  <a:pt x="57884" y="952"/>
                </a:cubicBezTo>
                <a:cubicBezTo>
                  <a:pt x="57921" y="952"/>
                  <a:pt x="57953" y="939"/>
                  <a:pt x="57978" y="901"/>
                </a:cubicBezTo>
                <a:lnTo>
                  <a:pt x="58105" y="989"/>
                </a:lnTo>
                <a:cubicBezTo>
                  <a:pt x="58157" y="946"/>
                  <a:pt x="58202" y="934"/>
                  <a:pt x="58247" y="934"/>
                </a:cubicBezTo>
                <a:cubicBezTo>
                  <a:pt x="58303" y="934"/>
                  <a:pt x="58357" y="954"/>
                  <a:pt x="58421" y="954"/>
                </a:cubicBezTo>
                <a:cubicBezTo>
                  <a:pt x="58466" y="954"/>
                  <a:pt x="58515" y="944"/>
                  <a:pt x="58573" y="911"/>
                </a:cubicBezTo>
                <a:lnTo>
                  <a:pt x="58573" y="911"/>
                </a:lnTo>
                <a:lnTo>
                  <a:pt x="58554" y="940"/>
                </a:lnTo>
                <a:cubicBezTo>
                  <a:pt x="58589" y="948"/>
                  <a:pt x="58625" y="951"/>
                  <a:pt x="58661" y="951"/>
                </a:cubicBezTo>
                <a:cubicBezTo>
                  <a:pt x="58842" y="951"/>
                  <a:pt x="59024" y="870"/>
                  <a:pt x="59143" y="870"/>
                </a:cubicBezTo>
                <a:cubicBezTo>
                  <a:pt x="59182" y="870"/>
                  <a:pt x="59213" y="878"/>
                  <a:pt x="59236" y="901"/>
                </a:cubicBezTo>
                <a:cubicBezTo>
                  <a:pt x="59471" y="882"/>
                  <a:pt x="59744" y="852"/>
                  <a:pt x="59792" y="755"/>
                </a:cubicBezTo>
                <a:lnTo>
                  <a:pt x="59792" y="755"/>
                </a:lnTo>
                <a:cubicBezTo>
                  <a:pt x="59841" y="794"/>
                  <a:pt x="59812" y="852"/>
                  <a:pt x="59773" y="892"/>
                </a:cubicBezTo>
                <a:cubicBezTo>
                  <a:pt x="60661" y="833"/>
                  <a:pt x="61646" y="862"/>
                  <a:pt x="62436" y="716"/>
                </a:cubicBezTo>
                <a:lnTo>
                  <a:pt x="62436" y="716"/>
                </a:lnTo>
                <a:cubicBezTo>
                  <a:pt x="62475" y="745"/>
                  <a:pt x="62426" y="765"/>
                  <a:pt x="62407" y="784"/>
                </a:cubicBezTo>
                <a:cubicBezTo>
                  <a:pt x="62516" y="756"/>
                  <a:pt x="62627" y="746"/>
                  <a:pt x="62737" y="746"/>
                </a:cubicBezTo>
                <a:cubicBezTo>
                  <a:pt x="62948" y="746"/>
                  <a:pt x="63156" y="781"/>
                  <a:pt x="63348" y="781"/>
                </a:cubicBezTo>
                <a:cubicBezTo>
                  <a:pt x="63503" y="781"/>
                  <a:pt x="63647" y="758"/>
                  <a:pt x="63773" y="677"/>
                </a:cubicBezTo>
                <a:lnTo>
                  <a:pt x="63900" y="579"/>
                </a:lnTo>
                <a:cubicBezTo>
                  <a:pt x="64017" y="618"/>
                  <a:pt x="64007" y="687"/>
                  <a:pt x="64095" y="716"/>
                </a:cubicBezTo>
                <a:cubicBezTo>
                  <a:pt x="64192" y="657"/>
                  <a:pt x="64543" y="706"/>
                  <a:pt x="64602" y="618"/>
                </a:cubicBezTo>
                <a:lnTo>
                  <a:pt x="64602" y="618"/>
                </a:lnTo>
                <a:cubicBezTo>
                  <a:pt x="64661" y="657"/>
                  <a:pt x="64582" y="667"/>
                  <a:pt x="64582" y="696"/>
                </a:cubicBezTo>
                <a:cubicBezTo>
                  <a:pt x="64597" y="698"/>
                  <a:pt x="64612" y="698"/>
                  <a:pt x="64627" y="698"/>
                </a:cubicBezTo>
                <a:cubicBezTo>
                  <a:pt x="64820" y="698"/>
                  <a:pt x="65024" y="602"/>
                  <a:pt x="65207" y="602"/>
                </a:cubicBezTo>
                <a:cubicBezTo>
                  <a:pt x="65233" y="602"/>
                  <a:pt x="65259" y="604"/>
                  <a:pt x="65285" y="609"/>
                </a:cubicBezTo>
                <a:lnTo>
                  <a:pt x="65217" y="638"/>
                </a:lnTo>
                <a:cubicBezTo>
                  <a:pt x="65917" y="741"/>
                  <a:pt x="66747" y="834"/>
                  <a:pt x="67497" y="834"/>
                </a:cubicBezTo>
                <a:cubicBezTo>
                  <a:pt x="67948" y="834"/>
                  <a:pt x="68371" y="800"/>
                  <a:pt x="68719" y="716"/>
                </a:cubicBezTo>
                <a:cubicBezTo>
                  <a:pt x="68739" y="714"/>
                  <a:pt x="68757" y="712"/>
                  <a:pt x="68773" y="712"/>
                </a:cubicBezTo>
                <a:cubicBezTo>
                  <a:pt x="68945" y="712"/>
                  <a:pt x="68843" y="843"/>
                  <a:pt x="68934" y="843"/>
                </a:cubicBezTo>
                <a:cubicBezTo>
                  <a:pt x="68937" y="843"/>
                  <a:pt x="68940" y="843"/>
                  <a:pt x="68943" y="843"/>
                </a:cubicBezTo>
                <a:cubicBezTo>
                  <a:pt x="69206" y="794"/>
                  <a:pt x="69484" y="781"/>
                  <a:pt x="69768" y="781"/>
                </a:cubicBezTo>
                <a:cubicBezTo>
                  <a:pt x="70116" y="781"/>
                  <a:pt x="70472" y="801"/>
                  <a:pt x="70816" y="801"/>
                </a:cubicBezTo>
                <a:cubicBezTo>
                  <a:pt x="71204" y="801"/>
                  <a:pt x="71577" y="775"/>
                  <a:pt x="71909" y="667"/>
                </a:cubicBezTo>
                <a:cubicBezTo>
                  <a:pt x="72581" y="600"/>
                  <a:pt x="72800" y="296"/>
                  <a:pt x="72797" y="296"/>
                </a:cubicBezTo>
                <a:lnTo>
                  <a:pt x="72797" y="296"/>
                </a:lnTo>
                <a:cubicBezTo>
                  <a:pt x="72797" y="296"/>
                  <a:pt x="72797" y="296"/>
                  <a:pt x="72797" y="296"/>
                </a:cubicBezTo>
                <a:cubicBezTo>
                  <a:pt x="72374" y="324"/>
                  <a:pt x="71963" y="336"/>
                  <a:pt x="71558" y="336"/>
                </a:cubicBezTo>
                <a:cubicBezTo>
                  <a:pt x="70386" y="336"/>
                  <a:pt x="69267" y="234"/>
                  <a:pt x="68055" y="111"/>
                </a:cubicBezTo>
                <a:cubicBezTo>
                  <a:pt x="67676" y="131"/>
                  <a:pt x="67218" y="161"/>
                  <a:pt x="66803" y="161"/>
                </a:cubicBezTo>
                <a:cubicBezTo>
                  <a:pt x="66620" y="161"/>
                  <a:pt x="66445" y="155"/>
                  <a:pt x="66290" y="140"/>
                </a:cubicBezTo>
                <a:cubicBezTo>
                  <a:pt x="66168" y="142"/>
                  <a:pt x="66046" y="143"/>
                  <a:pt x="65924" y="143"/>
                </a:cubicBezTo>
                <a:cubicBezTo>
                  <a:pt x="64277" y="143"/>
                  <a:pt x="62629" y="0"/>
                  <a:pt x="60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E214169-121F-3630-B605-4E6BF0EF1494}"/>
              </a:ext>
            </a:extLst>
          </p:cNvPr>
          <p:cNvSpPr txBox="1"/>
          <p:nvPr/>
        </p:nvSpPr>
        <p:spPr>
          <a:xfrm>
            <a:off x="7279341" y="4899924"/>
            <a:ext cx="1959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FEF8"/>
                </a:solidFill>
              </a:rPr>
              <a:t>viswanathan@astro.rug.nl</a:t>
            </a:r>
            <a:endParaRPr lang="en-US" sz="1200" dirty="0">
              <a:solidFill>
                <a:srgbClr val="FFFEF8"/>
              </a:solidFill>
            </a:endParaRPr>
          </a:p>
        </p:txBody>
      </p:sp>
      <p:pic>
        <p:nvPicPr>
          <p:cNvPr id="5128" name="Picture 8" descr="[animate output image]">
            <a:extLst>
              <a:ext uri="{FF2B5EF4-FFF2-40B4-BE49-F238E27FC236}">
                <a16:creationId xmlns:a16="http://schemas.microsoft.com/office/drawing/2014/main" id="{55BBFF4F-58F5-CBC3-4C6F-2967D7208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94"/>
          <a:stretch/>
        </p:blipFill>
        <p:spPr bwMode="auto">
          <a:xfrm>
            <a:off x="546419" y="1136988"/>
            <a:ext cx="5839069" cy="3126401"/>
          </a:xfrm>
          <a:prstGeom prst="rect">
            <a:avLst/>
          </a:prstGeom>
          <a:noFill/>
          <a:ln w="25400">
            <a:solidFill>
              <a:srgbClr val="367B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Know The Universe: Astronomy Lesson by Slidesgo">
  <a:themeElements>
    <a:clrScheme name="Simple Light">
      <a:dk1>
        <a:srgbClr val="000100"/>
      </a:dk1>
      <a:lt1>
        <a:srgbClr val="E8E8DE"/>
      </a:lt1>
      <a:dk2>
        <a:srgbClr val="666666"/>
      </a:dk2>
      <a:lt2>
        <a:srgbClr val="CFDFF3"/>
      </a:lt2>
      <a:accent1>
        <a:srgbClr val="367AEC"/>
      </a:accent1>
      <a:accent2>
        <a:srgbClr val="A4C2F4"/>
      </a:accent2>
      <a:accent3>
        <a:srgbClr val="053B8F"/>
      </a:accent3>
      <a:accent4>
        <a:srgbClr val="6D9EEB"/>
      </a:accent4>
      <a:accent5>
        <a:srgbClr val="E8E8DE"/>
      </a:accent5>
      <a:accent6>
        <a:srgbClr val="367AEC"/>
      </a:accent6>
      <a:hlink>
        <a:srgbClr val="000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7178</TotalTime>
  <Words>706</Words>
  <Application>Microsoft Macintosh PowerPoint</Application>
  <PresentationFormat>On-screen Show (16:9)</PresentationFormat>
  <Paragraphs>117</Paragraphs>
  <Slides>17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Chelsea Market</vt:lpstr>
      <vt:lpstr>Cambria Math</vt:lpstr>
      <vt:lpstr>Nanum Gothic</vt:lpstr>
      <vt:lpstr>Arial</vt:lpstr>
      <vt:lpstr>inherit</vt:lpstr>
      <vt:lpstr>Know The Universe: Astronomy Lesson by Slidesgo</vt:lpstr>
      <vt:lpstr>Detection of density variations and off-track features in stellar streams</vt:lpstr>
      <vt:lpstr>OVERVIEW</vt:lpstr>
      <vt:lpstr>WHY ARE STREAMS IMPORTANT?</vt:lpstr>
      <vt:lpstr>PowerPoint Presentation</vt:lpstr>
      <vt:lpstr>REDUCED PROPER MOTION</vt:lpstr>
      <vt:lpstr>Gaia DR2 TO DR3 </vt:lpstr>
      <vt:lpstr>Why Main Sequence stars?</vt:lpstr>
      <vt:lpstr>How good are these photometric distances?</vt:lpstr>
      <vt:lpstr>STREAMS everywhere…</vt:lpstr>
      <vt:lpstr>STREAMS everywhere…</vt:lpstr>
      <vt:lpstr>Stream selection +  metallicity-dependent distances</vt:lpstr>
      <vt:lpstr>GD-1 Stream</vt:lpstr>
      <vt:lpstr>JHELUM Stream</vt:lpstr>
      <vt:lpstr>Phlegethon Stream</vt:lpstr>
      <vt:lpstr>Caveats of the sample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Hidden deep in the halo: A distinct chemo-dynamical perspective of retrograde tidal streams in the Milky Way</dc:title>
  <cp:lastModifiedBy>A. Viswanathan</cp:lastModifiedBy>
  <cp:revision>12</cp:revision>
  <dcterms:modified xsi:type="dcterms:W3CDTF">2023-03-19T22:48:40Z</dcterms:modified>
</cp:coreProperties>
</file>